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299" r:id="rId5"/>
    <p:sldId id="264" r:id="rId6"/>
    <p:sldId id="265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Abril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PRESIDENCIA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junio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En el mes de </a:t>
            </a:r>
            <a:r>
              <a:rPr lang="es-CL" sz="1600" dirty="0" smtClean="0"/>
              <a:t>Abril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,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 la Partida fue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$2.512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13,1%, similar a la del mes de marzo. Con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ello, el gasto acumulado al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mes de abril del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año asciende a </a:t>
            </a:r>
            <a:r>
              <a:rPr lang="es-CL" sz="1600" b="1" dirty="0" smtClean="0"/>
              <a:t>$6.353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33</a:t>
            </a:r>
            <a:r>
              <a:rPr lang="es-CL" sz="1600" b="1" dirty="0" smtClean="0"/>
              <a:t>%</a:t>
            </a:r>
            <a:r>
              <a:rPr lang="es-CL" sz="1600" dirty="0" smtClean="0"/>
              <a:t> </a:t>
            </a:r>
            <a:r>
              <a:rPr lang="es-CL" sz="1600" dirty="0"/>
              <a:t>respecto de la ley inicial y un  </a:t>
            </a:r>
            <a:r>
              <a:rPr lang="es-CL" sz="1600" dirty="0" smtClean="0"/>
              <a:t>31</a:t>
            </a:r>
            <a:r>
              <a:rPr lang="es-CL" sz="1600" b="1" dirty="0" smtClean="0"/>
              <a:t>%</a:t>
            </a:r>
            <a:r>
              <a:rPr lang="es-CL" sz="1600" dirty="0" smtClean="0"/>
              <a:t> </a:t>
            </a:r>
            <a:r>
              <a:rPr lang="es-CL" sz="1600" dirty="0"/>
              <a:t>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La Partida registró </a:t>
            </a:r>
            <a:r>
              <a:rPr lang="es-CL" sz="1600" b="1" dirty="0" smtClean="0"/>
              <a:t>una modificación presupuestaria en su presupuesto inicial, con un incremento de $976 millones en Deuda Flotante producto de operaciones de años anteriores. 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 smtClean="0"/>
              <a:t>Las transferencias para Apoyo de Actividades Presidenciales registra una ejecución de </a:t>
            </a:r>
            <a:r>
              <a:rPr lang="es-CL" sz="1600" b="1" dirty="0" smtClean="0"/>
              <a:t>$1.329 millones</a:t>
            </a:r>
            <a:r>
              <a:rPr lang="es-CL" sz="1600" b="1" dirty="0" smtClean="0"/>
              <a:t>, equivalente a un </a:t>
            </a:r>
            <a:r>
              <a:rPr lang="es-CL" sz="1600" b="1" dirty="0" smtClean="0"/>
              <a:t>31% </a:t>
            </a:r>
            <a:r>
              <a:rPr lang="es-CL" sz="1600" b="1" dirty="0" smtClean="0"/>
              <a:t>de avance.</a:t>
            </a:r>
            <a:endParaRPr lang="es-CL" sz="1600" dirty="0" smtClean="0"/>
          </a:p>
          <a:p>
            <a:pPr marL="354013" indent="-354013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  <a:tabLst>
                <a:tab pos="354013" algn="l"/>
              </a:tabLst>
            </a:pPr>
            <a:r>
              <a:rPr lang="es-CL" sz="1600" dirty="0" smtClean="0"/>
              <a:t>En el Programa Presidencia de la República, en la glosa 03 b) establece $1.719.383 miles para gastos reservados, Ley N°19.863. No se cuenta con información a la fecha respecto del nivel de ejecución de estos recursos.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27" y="2058147"/>
            <a:ext cx="4584589" cy="2755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735" y="2060388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647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84482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232" y="530120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52451" y="2948781"/>
          <a:ext cx="8039098" cy="18288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19.107.022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20.083.597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6.353.769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2.328.391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1.655.740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1.329.511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973.527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5" y="5733256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533500"/>
            <a:ext cx="820148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704851" y="2233136"/>
          <a:ext cx="7734298" cy="3260090"/>
        </p:xfrm>
        <a:graphic>
          <a:graphicData uri="http://schemas.openxmlformats.org/drawingml/2006/table">
            <a:tbl>
              <a:tblPr/>
              <a:tblGrid>
                <a:gridCol w="342759"/>
                <a:gridCol w="406233"/>
                <a:gridCol w="368149"/>
                <a:gridCol w="2132724"/>
                <a:gridCol w="761687"/>
                <a:gridCol w="723603"/>
                <a:gridCol w="714082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19.107.022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20.083.597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6.353.769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2.328.391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1.655.740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1.329.511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1.329.511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1.329.511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114.326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114.326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61.583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180.578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973.527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973.527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2349</TotalTime>
  <Words>588</Words>
  <Application>Microsoft Office PowerPoint</Application>
  <PresentationFormat>Presentación en pantalla (4:3)</PresentationFormat>
  <Paragraphs>242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1_Tema de Office</vt:lpstr>
      <vt:lpstr>Tema de Office</vt:lpstr>
      <vt:lpstr>Imagen de mapa de bits</vt:lpstr>
      <vt:lpstr>EJECUCIÓN PRESUPUESTARIA DE GASTOS ACUMULADA al mes de Abril de 2017 Partida 01: PRESIDENCIA DE LA REPÚBLICA</vt:lpstr>
      <vt:lpstr>Ejecución Presupuestaria de Gastos Acumulada al mes de Abril de 2017  Presidencia de la República</vt:lpstr>
      <vt:lpstr>Presentación de PowerPoint</vt:lpstr>
      <vt:lpstr>Ejecución Presupuestaria de Gastos Acumulada al mes de Abril de 2017 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141</cp:revision>
  <cp:lastPrinted>2017-05-05T14:22:30Z</cp:lastPrinted>
  <dcterms:created xsi:type="dcterms:W3CDTF">2016-06-23T13:38:47Z</dcterms:created>
  <dcterms:modified xsi:type="dcterms:W3CDTF">2017-06-07T22:00:24Z</dcterms:modified>
</cp:coreProperties>
</file>