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Abril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Abril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$2.512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13,1%, similar a la del mes de marzo. 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al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mes de abril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año asciende a </a:t>
            </a:r>
            <a:r>
              <a:rPr lang="es-CL" sz="1600" b="1" dirty="0" smtClean="0"/>
              <a:t>$6.353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33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inicial y un  </a:t>
            </a:r>
            <a:r>
              <a:rPr lang="es-CL" sz="1600" dirty="0" smtClean="0"/>
              <a:t>31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inicial, con un incremento de $976 millones en Deuda Flotante producto de operaciones de años anteriores. 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</a:t>
            </a:r>
            <a:r>
              <a:rPr lang="es-CL" sz="1600" b="1" dirty="0" smtClean="0"/>
              <a:t>$1.329 millones</a:t>
            </a:r>
            <a:r>
              <a:rPr lang="es-CL" sz="1600" b="1" dirty="0" smtClean="0"/>
              <a:t>, equivalente a un </a:t>
            </a:r>
            <a:r>
              <a:rPr lang="es-CL" sz="1600" b="1" dirty="0" smtClean="0"/>
              <a:t>31% </a:t>
            </a:r>
            <a:r>
              <a:rPr lang="es-CL" sz="1600" b="1" dirty="0" smtClean="0"/>
              <a:t>de avance.</a:t>
            </a:r>
            <a:endParaRPr lang="es-CL" sz="1600" dirty="0" smtClean="0"/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En el Programa Presidencia de la República, en la glosa 03 b) establece $1.719.383 miles para gastos reservados, Ley N°19.863. No se cuenta con información a la fecha respecto del nivel de ejecución de estos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27" y="2058147"/>
            <a:ext cx="4584589" cy="27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35" y="206038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948781"/>
          <a:ext cx="8039098" cy="18288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6.353.769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2.328.391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1.655.740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1.329.511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4851" y="2233136"/>
          <a:ext cx="7734298" cy="32600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6.353.769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2.328.391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1.655.740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1.329.511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1.329.511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1.329.511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588</Words>
  <Application>Microsoft Office PowerPoint</Application>
  <PresentationFormat>Presentación en pantalla (4:3)</PresentationFormat>
  <Paragraphs>242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Abril de 2017 Partida 01: PRESIDENCIA DE LA REPÚBLICA</vt:lpstr>
      <vt:lpstr>Ejecución Presupuestaria de Gastos Acumulada al mes de Abril de 2017  Presidencia de la República</vt:lpstr>
      <vt:lpstr>Presentación de PowerPoint</vt:lpstr>
      <vt:lpstr>Ejecución Presupuestaria de Gastos Acumulada al mes de Abril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141</cp:revision>
  <cp:lastPrinted>2017-05-05T14:22:30Z</cp:lastPrinted>
  <dcterms:created xsi:type="dcterms:W3CDTF">2016-06-23T13:38:47Z</dcterms:created>
  <dcterms:modified xsi:type="dcterms:W3CDTF">2017-06-07T22:00:24Z</dcterms:modified>
</cp:coreProperties>
</file>