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302" r:id="rId7"/>
    <p:sldId id="299" r:id="rId8"/>
    <p:sldId id="300" r:id="rId9"/>
    <p:sldId id="301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2016, 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13.000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2016, alcanza los M$38.830.022, un 37% 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Servicios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diciembre</a:t>
            </a:r>
            <a:r>
              <a:rPr lang="es-CL" sz="1600" dirty="0" smtClean="0"/>
              <a:t> </a:t>
            </a:r>
            <a:r>
              <a:rPr lang="es-CL" sz="1600" dirty="0" smtClean="0"/>
              <a:t>un </a:t>
            </a:r>
            <a:r>
              <a:rPr lang="es-CL" sz="1600" dirty="0" smtClean="0"/>
              <a:t>102,6% </a:t>
            </a:r>
            <a:r>
              <a:rPr lang="es-CL" sz="1600" dirty="0" smtClean="0"/>
              <a:t>del presupuesto vigente.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86%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DICIEMBRE </a:t>
            </a:r>
            <a:r>
              <a:rPr lang="es-CL" sz="1600" dirty="0" smtClean="0"/>
              <a:t>2016,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99% </a:t>
            </a:r>
            <a:r>
              <a:rPr lang="es-CL" sz="1600" dirty="0" smtClean="0"/>
              <a:t>de ejecución del presupuesto vigente, y el programa Administración </a:t>
            </a:r>
            <a:r>
              <a:rPr lang="es-CL" sz="1600" dirty="0"/>
              <a:t>de </a:t>
            </a:r>
            <a:r>
              <a:rPr lang="es-CL" sz="1600" dirty="0" smtClean="0"/>
              <a:t>Bienes </a:t>
            </a:r>
            <a:r>
              <a:rPr lang="es-CL" sz="1600" dirty="0"/>
              <a:t>acumuló un </a:t>
            </a:r>
            <a:r>
              <a:rPr lang="es-CL" sz="1600" dirty="0" smtClean="0"/>
              <a:t>107,4% </a:t>
            </a:r>
            <a:r>
              <a:rPr lang="es-CL" sz="1600" dirty="0"/>
              <a:t>de </a:t>
            </a:r>
            <a:r>
              <a:rPr lang="es-CL" sz="1600" dirty="0" smtClean="0"/>
              <a:t>ejecución respecto al presupuesto vigente a </a:t>
            </a:r>
            <a:r>
              <a:rPr lang="es-CL" sz="1600" dirty="0" smtClean="0"/>
              <a:t>diciembre </a:t>
            </a:r>
            <a:r>
              <a:rPr lang="es-CL" sz="1600" dirty="0"/>
              <a:t>–la mayor tasa entre los programas-, </a:t>
            </a:r>
            <a:r>
              <a:rPr lang="es-CL" sz="1600" dirty="0" smtClean="0"/>
              <a:t>el </a:t>
            </a:r>
            <a:r>
              <a:rPr lang="es-CL" sz="1600" dirty="0"/>
              <a:t>programa Regularización de la propiedad raíz </a:t>
            </a:r>
            <a:r>
              <a:rPr lang="es-CL" sz="1600" dirty="0" smtClean="0"/>
              <a:t>con 95,8% </a:t>
            </a:r>
            <a:r>
              <a:rPr lang="es-CL" sz="1600" dirty="0" smtClean="0"/>
              <a:t>del gasto vigente a </a:t>
            </a:r>
            <a:r>
              <a:rPr lang="es-CL" sz="1600" dirty="0" smtClean="0"/>
              <a:t>diciembre, </a:t>
            </a:r>
            <a:r>
              <a:rPr lang="es-CL" sz="1600" dirty="0" smtClean="0"/>
              <a:t>y el programa Catastro alcanzó un </a:t>
            </a:r>
            <a:r>
              <a:rPr lang="es-CL" sz="1600" dirty="0" smtClean="0"/>
              <a:t>97,5% </a:t>
            </a:r>
            <a:r>
              <a:rPr lang="es-CL" sz="1600" dirty="0" smtClean="0"/>
              <a:t>de ejecución del presupuesto vigente a </a:t>
            </a:r>
            <a:r>
              <a:rPr lang="es-CL" sz="1600" dirty="0" smtClean="0"/>
              <a:t>diciembre </a:t>
            </a:r>
            <a:r>
              <a:rPr lang="es-CL" sz="1600" dirty="0" smtClean="0"/>
              <a:t>2016.</a:t>
            </a:r>
            <a:endParaRPr lang="es-CL" sz="1600" dirty="0"/>
          </a:p>
          <a:p>
            <a:pPr algn="just"/>
            <a:r>
              <a:rPr lang="es-CL" sz="1600" dirty="0" smtClean="0"/>
              <a:t>A </a:t>
            </a:r>
            <a:r>
              <a:rPr lang="es-CL" sz="1600" dirty="0" smtClean="0"/>
              <a:t>diciembre </a:t>
            </a:r>
            <a:r>
              <a:rPr lang="es-CL" sz="1600" dirty="0" smtClean="0"/>
              <a:t>el presupuesto vigente de </a:t>
            </a:r>
            <a:r>
              <a:rPr lang="es-CL" sz="1600" dirty="0"/>
              <a:t>este ministerio </a:t>
            </a:r>
            <a:r>
              <a:rPr lang="es-CL" sz="1600" dirty="0" smtClean="0"/>
              <a:t>se incrementó en </a:t>
            </a:r>
            <a:r>
              <a:rPr lang="es-CL" sz="1600" dirty="0" smtClean="0"/>
              <a:t>M$2.725.973</a:t>
            </a:r>
            <a:r>
              <a:rPr lang="es-CL" sz="1600" dirty="0" smtClean="0"/>
              <a:t>, </a:t>
            </a:r>
            <a:r>
              <a:rPr lang="es-CL" sz="1600" dirty="0" smtClean="0"/>
              <a:t>es decir, un aumento de </a:t>
            </a:r>
            <a:r>
              <a:rPr lang="es-CL" sz="1600" dirty="0" smtClean="0"/>
              <a:t>7% respecto al inicial.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27238"/>
            <a:ext cx="7488831" cy="3489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56084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517650"/>
            <a:ext cx="6391275" cy="4647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170113"/>
            <a:ext cx="6715125" cy="3491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340768"/>
            <a:ext cx="7863598" cy="517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103438"/>
            <a:ext cx="7677150" cy="370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443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DICIEMBRE 2016 PARTIDA 14: MINISTERIO DE BIENES NACIONALES</vt:lpstr>
      <vt:lpstr>EJECUCIÓN PRESUPUESTARIA DE GASTOS ACUMULADA A DICIEMBRE DE 2016  PARTIDA 14 MINISTERIO DE BIENES NACIONALES</vt:lpstr>
      <vt:lpstr>EJECUCIÓN PRESUPUESTARIA DE GASTOS ACUMULADA A DICIEMBRE 2016  PARTIDA 14 MINISTERIO DE BIENES NACIONALES</vt:lpstr>
      <vt:lpstr>EJECUCIÓN PRESUPUESTARIA DE GASTOS ACUMULADA A DICIEMBRE 2016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102</cp:revision>
  <cp:lastPrinted>2016-07-14T20:27:16Z</cp:lastPrinted>
  <dcterms:created xsi:type="dcterms:W3CDTF">2016-06-23T13:38:47Z</dcterms:created>
  <dcterms:modified xsi:type="dcterms:W3CDTF">2017-03-07T14:56:48Z</dcterms:modified>
</cp:coreProperties>
</file>