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15616" y="1556791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2016, 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asignado en la Ley 20.882 alcanza los M$115.358.070, un 55,3% destinado a Gastos en Personal; 30,6% para Transferencias Corrientes; 12,2% Gasto en Bienes y Servicios; y el 1,9% restante se destina a Prestaciones de seguridad social; Servicio de la Deuda; y Adquisición de activos no Financieros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se incrementó en un </a:t>
            </a:r>
            <a:r>
              <a:rPr lang="es-CL" sz="1600" dirty="0" smtClean="0"/>
              <a:t>4,3% </a:t>
            </a:r>
            <a:r>
              <a:rPr lang="es-CL" sz="1600" dirty="0" smtClean="0"/>
              <a:t>a </a:t>
            </a:r>
            <a:r>
              <a:rPr lang="es-CL" sz="1600" dirty="0" smtClean="0"/>
              <a:t>diciembre </a:t>
            </a:r>
            <a:r>
              <a:rPr lang="es-CL" sz="1600" dirty="0" smtClean="0"/>
              <a:t>2016</a:t>
            </a:r>
            <a:r>
              <a:rPr lang="es-CL" sz="1600" dirty="0"/>
              <a:t>. Y la ejecución alcanzó el </a:t>
            </a:r>
            <a:r>
              <a:rPr lang="es-CL" sz="1600" dirty="0" smtClean="0"/>
              <a:t> </a:t>
            </a:r>
            <a:r>
              <a:rPr lang="es-CL" sz="1600" dirty="0" smtClean="0"/>
              <a:t>102% </a:t>
            </a:r>
            <a:r>
              <a:rPr lang="es-CL" sz="1600" dirty="0" smtClean="0"/>
              <a:t>del presupuesto inicial y </a:t>
            </a:r>
            <a:r>
              <a:rPr lang="es-CL" sz="1600" dirty="0" smtClean="0"/>
              <a:t>98% </a:t>
            </a:r>
            <a:r>
              <a:rPr lang="es-CL" sz="1600" dirty="0" smtClean="0"/>
              <a:t>respecto al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54,7% del presupuesto de esta Partida presupuestaria; el Senado un 34,1%, la Biblioteca un 10,2% y el Consejo Resolutivo de Asignaciones Parlamentarias un 0,9</a:t>
            </a:r>
            <a:r>
              <a:rPr lang="es-CL" sz="1600" dirty="0" smtClean="0"/>
              <a:t>%.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Respecto a la ejecución, el Senado acumuló un </a:t>
            </a:r>
            <a:r>
              <a:rPr lang="es-CL" sz="1600" dirty="0" smtClean="0"/>
              <a:t>98,5%,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 97,9%,  </a:t>
            </a:r>
            <a:r>
              <a:rPr lang="es-CL" sz="1600" dirty="0"/>
              <a:t>Biblioteca del Congreso </a:t>
            </a:r>
            <a:r>
              <a:rPr lang="es-CL" sz="1600" dirty="0" smtClean="0"/>
              <a:t>97,7%,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</a:t>
            </a:r>
            <a:r>
              <a:rPr lang="es-CL" sz="1600" dirty="0" smtClean="0"/>
              <a:t> 91,2%.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315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832"/>
            <a:ext cx="82296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0485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34481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27263"/>
            <a:ext cx="6858000" cy="343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434</Words>
  <Application>Microsoft Office PowerPoint</Application>
  <PresentationFormat>Presentación en pantalla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DICIEMBRE DE 2016 PARTIDA 02: CONGRESO NACIONAL</vt:lpstr>
      <vt:lpstr>EJECUCIÓN PRESUPUESTARIA DE GASTOS DICIEMBRE 2016   CONGRESO NACIONAL</vt:lpstr>
      <vt:lpstr>EJECUCIÓN PRESUPUESTARIA DE GASTOS A DICIEMBRE 2016  CONGRESO NACIONAL</vt:lpstr>
      <vt:lpstr>EJECUCIÓN PRESUPUESTARIA DE GASTOS DICIEMBRE 2016  RESUMEN POR CAPÍTULOS CONGRESO NACIONAL</vt:lpstr>
      <vt:lpstr>Presentación de PowerPoint</vt:lpstr>
      <vt:lpstr>EJECUCIÓN PRESUPUESTARIA DE GASTOS DICIEMBRE 2016 CAPÍTULO 02. PROGRAMA 01. CÁMARA DE DIPUTADOS</vt:lpstr>
      <vt:lpstr>EJECUCIÓN PRESUPUESTARIA DE GASTOS DICIEMBRE 2016 CAPÍTULO 03. PROGRAMA 01. BIBLIOTECA DEL CONGRESO</vt:lpstr>
      <vt:lpstr>EJECUCIÓN PRESUPUESTARIA DE GASTOS DICIEMBRE 2016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93</cp:revision>
  <cp:lastPrinted>2016-07-04T14:42:46Z</cp:lastPrinted>
  <dcterms:created xsi:type="dcterms:W3CDTF">2016-06-23T13:38:47Z</dcterms:created>
  <dcterms:modified xsi:type="dcterms:W3CDTF">2017-03-07T14:39:18Z</dcterms:modified>
</cp:coreProperties>
</file>