
<file path=[Content_Types].xml><?xml version="1.0" encoding="utf-8"?>
<Types xmlns="http://schemas.openxmlformats.org/package/2006/content-types">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colors18.xml" ContentType="application/vnd.openxmlformats-officedocument.drawingml.diagramColors+xml"/>
  <Override PartName="/ppt/diagrams/quickStyle20.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layout20.xml" ContentType="application/vnd.openxmlformats-officedocument.drawingml.diagram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colors21.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2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wmf" ContentType="image/x-wmf"/>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85" r:id="rId4"/>
    <p:sldId id="259" r:id="rId5"/>
    <p:sldId id="260" r:id="rId6"/>
    <p:sldId id="261" r:id="rId7"/>
    <p:sldId id="265" r:id="rId8"/>
    <p:sldId id="266" r:id="rId9"/>
    <p:sldId id="268" r:id="rId10"/>
    <p:sldId id="269" r:id="rId11"/>
    <p:sldId id="270" r:id="rId12"/>
    <p:sldId id="277" r:id="rId13"/>
    <p:sldId id="278" r:id="rId14"/>
    <p:sldId id="279" r:id="rId15"/>
    <p:sldId id="280" r:id="rId16"/>
    <p:sldId id="281" r:id="rId17"/>
    <p:sldId id="282" r:id="rId18"/>
    <p:sldId id="283" r:id="rId19"/>
    <p:sldId id="287" r:id="rId20"/>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9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 qsCatId="simple" csTypeId="urn:microsoft.com/office/officeart/2005/8/colors/accent1_2#1" csCatId="accent1" phldr="1"/>
      <dgm:spPr/>
    </dgm:pt>
    <dgm:pt modelId="{AF7F095B-EEB3-4058-88ED-EB104A8CE1AA}">
      <dgm:prSet phldrT="[Texto]" custT="1"/>
      <dgm:spPr/>
      <dgm:t>
        <a:bodyPr/>
        <a:lstStyle/>
        <a:p>
          <a:r>
            <a:rPr lang="es-CO" sz="1200" b="1" dirty="0" smtClean="0"/>
            <a:t>Definición</a:t>
          </a:r>
          <a:endParaRPr lang="es-CO" sz="1200" b="1" dirty="0"/>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dirty="0" smtClean="0">
              <a:solidFill>
                <a:schemeClr val="tx1"/>
              </a:solidFill>
            </a:rPr>
            <a:t>Legislación</a:t>
          </a:r>
          <a:endParaRPr lang="es-CO" sz="120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DDF38B4E-04E5-492C-A858-B7F80040B948}" type="presOf" srcId="{303D48CC-0BDA-4CD2-9F0C-F144C8316BE7}" destId="{97FB4D51-0CED-4B24-B7A3-70F91F088C57}"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3B3F33F5-6178-42E6-AD72-8638D18B8A8D}" srcId="{748A6CC9-40FA-4E4A-A6C8-37F8778E9AAF}" destId="{F4537213-D12A-4405-98AE-55445E8FC6DF}" srcOrd="5" destOrd="0" parTransId="{D1B1C577-FF32-41DB-9272-35FE2AF037CB}" sibTransId="{BE13BCF5-021F-46BA-B98A-571869D24C1D}"/>
    <dgm:cxn modelId="{6D911EC8-1FBD-4E21-87DB-6785B0061A68}" srcId="{748A6CC9-40FA-4E4A-A6C8-37F8778E9AAF}" destId="{84D20E38-6A2C-41E9-A9B8-9445EEB811C1}" srcOrd="2" destOrd="0" parTransId="{D9B4C047-C738-4513-987B-B8E6075D036E}" sibTransId="{2DD6BC0F-FD30-4EB8-907B-826721B862B4}"/>
    <dgm:cxn modelId="{B6BFE856-46C6-42C3-9299-3B77684E8D52}" srcId="{748A6CC9-40FA-4E4A-A6C8-37F8778E9AAF}" destId="{B5BF3907-6BB2-4CBA-809C-8650E5820A60}" srcOrd="4" destOrd="0" parTransId="{FC74DC10-D214-4EE7-A0B1-6734A3C7C93A}" sibTransId="{B1A3E359-28E2-4DC3-890C-B5FD20D436D5}"/>
    <dgm:cxn modelId="{EF2EFAA7-6EF1-4D0F-8707-55F86F353E66}" type="presOf" srcId="{7126A39D-3B63-4F3E-A9F2-B0E044ABA100}" destId="{D24783BF-E6F5-44C5-9425-FC6CC5103A12}" srcOrd="0" destOrd="0" presId="urn:microsoft.com/office/officeart/2005/8/layout/chevron1"/>
    <dgm:cxn modelId="{5AFE7601-6D48-4090-9305-F4D9EDBC4AAD}" type="presOf" srcId="{84D20E38-6A2C-41E9-A9B8-9445EEB811C1}" destId="{916BDD44-8688-41A2-89E5-7EE90C41E5BA}" srcOrd="0" destOrd="0" presId="urn:microsoft.com/office/officeart/2005/8/layout/chevron1"/>
    <dgm:cxn modelId="{25A2A1B0-A2DC-487B-87FD-62D9BB308942}" srcId="{748A6CC9-40FA-4E4A-A6C8-37F8778E9AAF}" destId="{2981F476-7BF7-4D88-B20D-46601CB71BD7}" srcOrd="6" destOrd="0" parTransId="{C8B042F2-E5C1-45F9-88BF-03AEB0003265}" sibTransId="{AE8BC039-37FD-4DF6-823F-CE8D5F03B2D6}"/>
    <dgm:cxn modelId="{DE471E8F-DF57-4524-87A1-EC00712CEA40}" type="presOf" srcId="{748A6CC9-40FA-4E4A-A6C8-37F8778E9AAF}" destId="{0AC88A5B-1C02-4551-956F-DEF4B8438BFD}" srcOrd="0" destOrd="0" presId="urn:microsoft.com/office/officeart/2005/8/layout/chevron1"/>
    <dgm:cxn modelId="{6C442BDB-F200-4CE2-AA26-D5FA1E0B010B}" type="presOf" srcId="{2981F476-7BF7-4D88-B20D-46601CB71BD7}" destId="{30A7EE47-9293-46A5-8090-F8F3C5C80E28}" srcOrd="0" destOrd="0" presId="urn:microsoft.com/office/officeart/2005/8/layout/chevron1"/>
    <dgm:cxn modelId="{0B5FD092-7B49-4BE5-85D7-6D95979AFCD8}" type="presOf" srcId="{F4537213-D12A-4405-98AE-55445E8FC6DF}" destId="{33024774-1FF2-47A2-A1E4-31790A942475}" srcOrd="0" destOrd="0" presId="urn:microsoft.com/office/officeart/2005/8/layout/chevron1"/>
    <dgm:cxn modelId="{C84F4AA7-D080-488F-9A22-881182D462ED}" type="presOf" srcId="{AF7F095B-EEB3-4058-88ED-EB104A8CE1AA}" destId="{70E5F4C4-C4E5-407C-A0DF-592945A4BDAA}"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D99BFEEC-CF2F-48A3-B94B-B01A452B0BED}" srcId="{748A6CC9-40FA-4E4A-A6C8-37F8778E9AAF}" destId="{7126A39D-3B63-4F3E-A9F2-B0E044ABA100}" srcOrd="1" destOrd="0" parTransId="{8364A5A7-CDB9-43F8-A7C6-4F6DD4B934BE}" sibTransId="{698A836D-C23F-4D87-8754-41806DAC76F7}"/>
    <dgm:cxn modelId="{AFA6C893-14DC-4F86-8AD4-843BF7C52903}" type="presOf" srcId="{B5BF3907-6BB2-4CBA-809C-8650E5820A60}" destId="{EAE16F08-E659-413C-A548-056F987A2296}" srcOrd="0" destOrd="0" presId="urn:microsoft.com/office/officeart/2005/8/layout/chevron1"/>
    <dgm:cxn modelId="{1FA16084-18D7-4F6B-8E21-A698D8EEDE48}" type="presParOf" srcId="{0AC88A5B-1C02-4551-956F-DEF4B8438BFD}" destId="{70E5F4C4-C4E5-407C-A0DF-592945A4BDAA}" srcOrd="0" destOrd="0" presId="urn:microsoft.com/office/officeart/2005/8/layout/chevron1"/>
    <dgm:cxn modelId="{11DB2CCC-3D58-47BF-A3C9-5DDABE1EDBF9}" type="presParOf" srcId="{0AC88A5B-1C02-4551-956F-DEF4B8438BFD}" destId="{81D1E11E-6497-4D2C-BED8-97E8DC0765F8}" srcOrd="1" destOrd="0" presId="urn:microsoft.com/office/officeart/2005/8/layout/chevron1"/>
    <dgm:cxn modelId="{1C72BA3C-8D13-4D94-92BA-D5E5941FD81F}" type="presParOf" srcId="{0AC88A5B-1C02-4551-956F-DEF4B8438BFD}" destId="{D24783BF-E6F5-44C5-9425-FC6CC5103A12}" srcOrd="2" destOrd="0" presId="urn:microsoft.com/office/officeart/2005/8/layout/chevron1"/>
    <dgm:cxn modelId="{06B3C879-DF3D-476D-A721-21B424DA8F61}" type="presParOf" srcId="{0AC88A5B-1C02-4551-956F-DEF4B8438BFD}" destId="{30ED516D-F03E-4421-8E1C-0BC0150E3332}" srcOrd="3" destOrd="0" presId="urn:microsoft.com/office/officeart/2005/8/layout/chevron1"/>
    <dgm:cxn modelId="{6C1D566E-A6A5-4C58-AC78-A5FC875ED117}" type="presParOf" srcId="{0AC88A5B-1C02-4551-956F-DEF4B8438BFD}" destId="{916BDD44-8688-41A2-89E5-7EE90C41E5BA}" srcOrd="4" destOrd="0" presId="urn:microsoft.com/office/officeart/2005/8/layout/chevron1"/>
    <dgm:cxn modelId="{5A8D799A-C68D-46B0-97C6-F65DB06623DD}" type="presParOf" srcId="{0AC88A5B-1C02-4551-956F-DEF4B8438BFD}" destId="{06676AD0-715F-44F8-B2FF-DA9F627D0C98}" srcOrd="5" destOrd="0" presId="urn:microsoft.com/office/officeart/2005/8/layout/chevron1"/>
    <dgm:cxn modelId="{F9FE6BD7-E505-469D-9B7E-D127EDB4934A}" type="presParOf" srcId="{0AC88A5B-1C02-4551-956F-DEF4B8438BFD}" destId="{97FB4D51-0CED-4B24-B7A3-70F91F088C57}" srcOrd="6" destOrd="0" presId="urn:microsoft.com/office/officeart/2005/8/layout/chevron1"/>
    <dgm:cxn modelId="{08688494-CAC7-41F8-B086-079F6DB4CD65}" type="presParOf" srcId="{0AC88A5B-1C02-4551-956F-DEF4B8438BFD}" destId="{B0496F0A-4089-44E5-9D02-CA421DB8BA1C}" srcOrd="7" destOrd="0" presId="urn:microsoft.com/office/officeart/2005/8/layout/chevron1"/>
    <dgm:cxn modelId="{8B824811-C680-4198-A048-14901EDAD4E2}" type="presParOf" srcId="{0AC88A5B-1C02-4551-956F-DEF4B8438BFD}" destId="{EAE16F08-E659-413C-A548-056F987A2296}" srcOrd="8" destOrd="0" presId="urn:microsoft.com/office/officeart/2005/8/layout/chevron1"/>
    <dgm:cxn modelId="{CB320B7A-DD62-4B79-BB0F-334D9CAEC7CC}" type="presParOf" srcId="{0AC88A5B-1C02-4551-956F-DEF4B8438BFD}" destId="{F66A934B-5ACF-47F5-AA50-E7FFE7B04A06}" srcOrd="9" destOrd="0" presId="urn:microsoft.com/office/officeart/2005/8/layout/chevron1"/>
    <dgm:cxn modelId="{AA707D62-ED08-42A7-B8E9-643734B50EB2}" type="presParOf" srcId="{0AC88A5B-1C02-4551-956F-DEF4B8438BFD}" destId="{33024774-1FF2-47A2-A1E4-31790A942475}" srcOrd="10" destOrd="0" presId="urn:microsoft.com/office/officeart/2005/8/layout/chevron1"/>
    <dgm:cxn modelId="{D67082C0-EB70-489F-AF72-B0A6B035F954}" type="presParOf" srcId="{0AC88A5B-1C02-4551-956F-DEF4B8438BFD}" destId="{3BFF529B-6222-400A-823F-8215A9212CD1}" srcOrd="11" destOrd="0" presId="urn:microsoft.com/office/officeart/2005/8/layout/chevron1"/>
    <dgm:cxn modelId="{B7188435-0398-4C5C-9337-ABB695055045}"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0" qsCatId="simple" csTypeId="urn:microsoft.com/office/officeart/2005/8/colors/accent1_2#10"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1"/>
        </a:solidFill>
      </dgm:spPr>
      <dgm:t>
        <a:bodyPr/>
        <a:lstStyle/>
        <a:p>
          <a:r>
            <a:rPr lang="es-CO" sz="1200" b="1" dirty="0" smtClean="0">
              <a:solidFill>
                <a:schemeClr val="bg1"/>
              </a:solidFill>
            </a:rPr>
            <a:t>Legislación</a:t>
          </a:r>
          <a:endParaRPr lang="es-CO" sz="1200" b="1" dirty="0">
            <a:solidFill>
              <a:schemeClr val="bg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3D02416B-F109-41B1-AF68-032DF88ED8CD}" type="presOf" srcId="{F4537213-D12A-4405-98AE-55445E8FC6DF}" destId="{33024774-1FF2-47A2-A1E4-31790A942475}"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6D911EC8-1FBD-4E21-87DB-6785B0061A68}" srcId="{748A6CC9-40FA-4E4A-A6C8-37F8778E9AAF}" destId="{84D20E38-6A2C-41E9-A9B8-9445EEB811C1}" srcOrd="2" destOrd="0" parTransId="{D9B4C047-C738-4513-987B-B8E6075D036E}" sibTransId="{2DD6BC0F-FD30-4EB8-907B-826721B862B4}"/>
    <dgm:cxn modelId="{B18B4849-EEE3-4DDA-AC86-CF73C99F50BC}" type="presOf" srcId="{303D48CC-0BDA-4CD2-9F0C-F144C8316BE7}" destId="{97FB4D51-0CED-4B24-B7A3-70F91F088C57}"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5057C71E-F914-481A-9AF2-8CD9D3F58107}" type="presOf" srcId="{B5BF3907-6BB2-4CBA-809C-8650E5820A60}" destId="{EAE16F08-E659-413C-A548-056F987A2296}" srcOrd="0" destOrd="0" presId="urn:microsoft.com/office/officeart/2005/8/layout/chevron1"/>
    <dgm:cxn modelId="{B0ACFC7D-6A40-45F3-8917-6F7A775156CA}" type="presOf" srcId="{84D20E38-6A2C-41E9-A9B8-9445EEB811C1}" destId="{916BDD44-8688-41A2-89E5-7EE90C41E5BA}" srcOrd="0" destOrd="0" presId="urn:microsoft.com/office/officeart/2005/8/layout/chevron1"/>
    <dgm:cxn modelId="{4988971E-7590-42A5-B108-E5752D8A770C}" type="presOf" srcId="{748A6CC9-40FA-4E4A-A6C8-37F8778E9AAF}" destId="{0AC88A5B-1C02-4551-956F-DEF4B8438BFD}" srcOrd="0" destOrd="0" presId="urn:microsoft.com/office/officeart/2005/8/layout/chevron1"/>
    <dgm:cxn modelId="{5C775F8E-C56D-43D3-9EA3-1502FEBEFF5C}" type="presOf" srcId="{AF7F095B-EEB3-4058-88ED-EB104A8CE1AA}" destId="{70E5F4C4-C4E5-407C-A0DF-592945A4BDAA}" srcOrd="0" destOrd="0" presId="urn:microsoft.com/office/officeart/2005/8/layout/chevron1"/>
    <dgm:cxn modelId="{3058C324-9521-4329-9D1D-8121DCD8A994}" type="presOf" srcId="{2981F476-7BF7-4D88-B20D-46601CB71BD7}" destId="{30A7EE47-9293-46A5-8090-F8F3C5C80E28}" srcOrd="0" destOrd="0" presId="urn:microsoft.com/office/officeart/2005/8/layout/chevron1"/>
    <dgm:cxn modelId="{94240905-DBC8-4EB4-AB40-1B51D9DAC76E}" type="presOf" srcId="{7126A39D-3B63-4F3E-A9F2-B0E044ABA100}" destId="{D24783BF-E6F5-44C5-9425-FC6CC5103A12}" srcOrd="0" destOrd="0" presId="urn:microsoft.com/office/officeart/2005/8/layout/chevron1"/>
    <dgm:cxn modelId="{44A327FC-4D28-4AC8-BB35-1F3DF9EF40EA}" type="presParOf" srcId="{0AC88A5B-1C02-4551-956F-DEF4B8438BFD}" destId="{70E5F4C4-C4E5-407C-A0DF-592945A4BDAA}" srcOrd="0" destOrd="0" presId="urn:microsoft.com/office/officeart/2005/8/layout/chevron1"/>
    <dgm:cxn modelId="{FD798F9D-7256-4750-B0D7-9A0D89511B5D}" type="presParOf" srcId="{0AC88A5B-1C02-4551-956F-DEF4B8438BFD}" destId="{81D1E11E-6497-4D2C-BED8-97E8DC0765F8}" srcOrd="1" destOrd="0" presId="urn:microsoft.com/office/officeart/2005/8/layout/chevron1"/>
    <dgm:cxn modelId="{FFBC0CC3-CA41-4A13-8748-4DCB0D2106F6}" type="presParOf" srcId="{0AC88A5B-1C02-4551-956F-DEF4B8438BFD}" destId="{D24783BF-E6F5-44C5-9425-FC6CC5103A12}" srcOrd="2" destOrd="0" presId="urn:microsoft.com/office/officeart/2005/8/layout/chevron1"/>
    <dgm:cxn modelId="{F61DEEF3-D0EC-4747-BB3B-F082D91B6797}" type="presParOf" srcId="{0AC88A5B-1C02-4551-956F-DEF4B8438BFD}" destId="{30ED516D-F03E-4421-8E1C-0BC0150E3332}" srcOrd="3" destOrd="0" presId="urn:microsoft.com/office/officeart/2005/8/layout/chevron1"/>
    <dgm:cxn modelId="{DE7F9977-CB50-47FA-A7DB-464CCD26C4AB}" type="presParOf" srcId="{0AC88A5B-1C02-4551-956F-DEF4B8438BFD}" destId="{916BDD44-8688-41A2-89E5-7EE90C41E5BA}" srcOrd="4" destOrd="0" presId="urn:microsoft.com/office/officeart/2005/8/layout/chevron1"/>
    <dgm:cxn modelId="{C371DA74-D506-4F9A-A87C-33A14A31C821}" type="presParOf" srcId="{0AC88A5B-1C02-4551-956F-DEF4B8438BFD}" destId="{06676AD0-715F-44F8-B2FF-DA9F627D0C98}" srcOrd="5" destOrd="0" presId="urn:microsoft.com/office/officeart/2005/8/layout/chevron1"/>
    <dgm:cxn modelId="{EEE71480-512B-49F8-9605-78B17C0715DC}" type="presParOf" srcId="{0AC88A5B-1C02-4551-956F-DEF4B8438BFD}" destId="{97FB4D51-0CED-4B24-B7A3-70F91F088C57}" srcOrd="6" destOrd="0" presId="urn:microsoft.com/office/officeart/2005/8/layout/chevron1"/>
    <dgm:cxn modelId="{A7B09DAF-42E6-434D-851A-C33D60B26AE0}" type="presParOf" srcId="{0AC88A5B-1C02-4551-956F-DEF4B8438BFD}" destId="{B0496F0A-4089-44E5-9D02-CA421DB8BA1C}" srcOrd="7" destOrd="0" presId="urn:microsoft.com/office/officeart/2005/8/layout/chevron1"/>
    <dgm:cxn modelId="{C62C3440-9C4E-46F1-A990-E4956F5B6D97}" type="presParOf" srcId="{0AC88A5B-1C02-4551-956F-DEF4B8438BFD}" destId="{EAE16F08-E659-413C-A548-056F987A2296}" srcOrd="8" destOrd="0" presId="urn:microsoft.com/office/officeart/2005/8/layout/chevron1"/>
    <dgm:cxn modelId="{E8D3806C-48C1-4374-8650-EA21391FD833}" type="presParOf" srcId="{0AC88A5B-1C02-4551-956F-DEF4B8438BFD}" destId="{F66A934B-5ACF-47F5-AA50-E7FFE7B04A06}" srcOrd="9" destOrd="0" presId="urn:microsoft.com/office/officeart/2005/8/layout/chevron1"/>
    <dgm:cxn modelId="{41597769-6F57-4EFB-B181-A33C3A7D5BE6}" type="presParOf" srcId="{0AC88A5B-1C02-4551-956F-DEF4B8438BFD}" destId="{33024774-1FF2-47A2-A1E4-31790A942475}" srcOrd="10" destOrd="0" presId="urn:microsoft.com/office/officeart/2005/8/layout/chevron1"/>
    <dgm:cxn modelId="{CB5A89C9-5CD3-44FF-8FA0-451B118C7832}" type="presParOf" srcId="{0AC88A5B-1C02-4551-956F-DEF4B8438BFD}" destId="{3BFF529B-6222-400A-823F-8215A9212CD1}" srcOrd="11" destOrd="0" presId="urn:microsoft.com/office/officeart/2005/8/layout/chevron1"/>
    <dgm:cxn modelId="{F821A940-2335-4C6B-B3F9-2F4D08103D8E}"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7BEFB2EE-6789-4303-83F3-41409B0B79C1}"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s-CO"/>
        </a:p>
      </dgm:t>
    </dgm:pt>
    <dgm:pt modelId="{7B084293-6365-4270-B756-356ABB08EFE2}">
      <dgm:prSet/>
      <dgm:spPr/>
      <dgm:t>
        <a:bodyPr/>
        <a:lstStyle/>
        <a:p>
          <a:pPr rtl="0"/>
          <a:r>
            <a:rPr lang="es-CO" b="1" dirty="0" smtClean="0"/>
            <a:t>APLICA</a:t>
          </a:r>
          <a:endParaRPr lang="es-CO" b="1" dirty="0"/>
        </a:p>
      </dgm:t>
    </dgm:pt>
    <dgm:pt modelId="{F7AC329D-A500-4EE1-A1FE-DC47661598CC}" type="parTrans" cxnId="{9C0B97F3-B7C9-4C32-B286-F01B4EA95A15}">
      <dgm:prSet/>
      <dgm:spPr/>
      <dgm:t>
        <a:bodyPr/>
        <a:lstStyle/>
        <a:p>
          <a:endParaRPr lang="es-CO"/>
        </a:p>
      </dgm:t>
    </dgm:pt>
    <dgm:pt modelId="{57D2EC93-F274-4DE1-B438-CC671C076E21}" type="sibTrans" cxnId="{9C0B97F3-B7C9-4C32-B286-F01B4EA95A15}">
      <dgm:prSet/>
      <dgm:spPr/>
      <dgm:t>
        <a:bodyPr/>
        <a:lstStyle/>
        <a:p>
          <a:endParaRPr lang="es-CO"/>
        </a:p>
      </dgm:t>
    </dgm:pt>
    <dgm:pt modelId="{BAA2698D-99F2-4468-904E-938B41AF95E4}">
      <dgm:prSet/>
      <dgm:spPr/>
      <dgm:t>
        <a:bodyPr/>
        <a:lstStyle/>
        <a:p>
          <a:r>
            <a:rPr lang="es-CO" dirty="0" smtClean="0"/>
            <a:t>El congresista sabía de la existencia del conflicto entre su interés personal y el interés general que debía defender como funcionario público.</a:t>
          </a:r>
          <a:endParaRPr lang="es-CO" dirty="0"/>
        </a:p>
      </dgm:t>
    </dgm:pt>
    <dgm:pt modelId="{2A4488F9-262F-42B8-94F5-8B9CCD04D6CD}" type="parTrans" cxnId="{1067E03A-CE4A-4A05-AFE8-9EE7EDFF6A7E}">
      <dgm:prSet/>
      <dgm:spPr/>
      <dgm:t>
        <a:bodyPr/>
        <a:lstStyle/>
        <a:p>
          <a:endParaRPr lang="es-CO"/>
        </a:p>
      </dgm:t>
    </dgm:pt>
    <dgm:pt modelId="{43DBED1E-50E8-4759-8D20-FE92DBB0F2FE}" type="sibTrans" cxnId="{1067E03A-CE4A-4A05-AFE8-9EE7EDFF6A7E}">
      <dgm:prSet/>
      <dgm:spPr/>
      <dgm:t>
        <a:bodyPr/>
        <a:lstStyle/>
        <a:p>
          <a:endParaRPr lang="es-CO"/>
        </a:p>
      </dgm:t>
    </dgm:pt>
    <dgm:pt modelId="{657A7918-EB12-4777-A1C0-78EBF8029944}">
      <dgm:prSet/>
      <dgm:spPr/>
      <dgm:t>
        <a:bodyPr/>
        <a:lstStyle/>
        <a:p>
          <a:r>
            <a:rPr lang="es-CO" dirty="0" smtClean="0"/>
            <a:t>El interés particular se ve reflejado en un beneficio específico y directo a favor del congresista, sus familiares cercanos o socios.</a:t>
          </a:r>
        </a:p>
      </dgm:t>
    </dgm:pt>
    <dgm:pt modelId="{9878750B-5D63-4F65-A1C6-8C8F769C958B}" type="parTrans" cxnId="{41FD88AE-4749-48B0-A504-8EE79D617404}">
      <dgm:prSet/>
      <dgm:spPr/>
      <dgm:t>
        <a:bodyPr/>
        <a:lstStyle/>
        <a:p>
          <a:endParaRPr lang="es-CO"/>
        </a:p>
      </dgm:t>
    </dgm:pt>
    <dgm:pt modelId="{B389E35C-EAD3-4149-B561-0269BC99D96A}" type="sibTrans" cxnId="{41FD88AE-4749-48B0-A504-8EE79D617404}">
      <dgm:prSet/>
      <dgm:spPr/>
      <dgm:t>
        <a:bodyPr/>
        <a:lstStyle/>
        <a:p>
          <a:endParaRPr lang="es-CO"/>
        </a:p>
      </dgm:t>
    </dgm:pt>
    <dgm:pt modelId="{BE477585-3067-4B95-9EA1-AA88934E0E36}">
      <dgm:prSet/>
      <dgm:spPr/>
      <dgm:t>
        <a:bodyPr/>
        <a:lstStyle/>
        <a:p>
          <a:r>
            <a:rPr lang="es-CO" dirty="0" smtClean="0"/>
            <a:t>El congresista participa en los debates y votaciones correspondientes. </a:t>
          </a:r>
        </a:p>
      </dgm:t>
    </dgm:pt>
    <dgm:pt modelId="{53F4C56F-40F3-40BB-9556-F85C262F2EB4}" type="parTrans" cxnId="{BA7C598D-F8E8-4C58-ABF2-EEDBC85AD6E0}">
      <dgm:prSet/>
      <dgm:spPr/>
      <dgm:t>
        <a:bodyPr/>
        <a:lstStyle/>
        <a:p>
          <a:endParaRPr lang="es-CO"/>
        </a:p>
      </dgm:t>
    </dgm:pt>
    <dgm:pt modelId="{D22A7B6A-91F5-4881-BD5C-0A699B4F992C}" type="sibTrans" cxnId="{BA7C598D-F8E8-4C58-ABF2-EEDBC85AD6E0}">
      <dgm:prSet/>
      <dgm:spPr/>
      <dgm:t>
        <a:bodyPr/>
        <a:lstStyle/>
        <a:p>
          <a:endParaRPr lang="es-CO"/>
        </a:p>
      </dgm:t>
    </dgm:pt>
    <dgm:pt modelId="{12A6B790-479F-49C3-B3A6-56BA143697D3}" type="pres">
      <dgm:prSet presAssocID="{7BEFB2EE-6789-4303-83F3-41409B0B79C1}" presName="Name0" presStyleCnt="0">
        <dgm:presLayoutVars>
          <dgm:dir/>
          <dgm:animLvl val="lvl"/>
          <dgm:resizeHandles val="exact"/>
        </dgm:presLayoutVars>
      </dgm:prSet>
      <dgm:spPr/>
      <dgm:t>
        <a:bodyPr/>
        <a:lstStyle/>
        <a:p>
          <a:endParaRPr lang="es-CO"/>
        </a:p>
      </dgm:t>
    </dgm:pt>
    <dgm:pt modelId="{497E3BFE-7109-4245-A7A5-B0232FCFF837}" type="pres">
      <dgm:prSet presAssocID="{7B084293-6365-4270-B756-356ABB08EFE2}" presName="composite" presStyleCnt="0"/>
      <dgm:spPr/>
    </dgm:pt>
    <dgm:pt modelId="{0BCE4C5F-E0C4-44D2-88A5-24E9A2EE9692}" type="pres">
      <dgm:prSet presAssocID="{7B084293-6365-4270-B756-356ABB08EFE2}" presName="parTx" presStyleLbl="alignNode1" presStyleIdx="0" presStyleCnt="1">
        <dgm:presLayoutVars>
          <dgm:chMax val="0"/>
          <dgm:chPref val="0"/>
          <dgm:bulletEnabled val="1"/>
        </dgm:presLayoutVars>
      </dgm:prSet>
      <dgm:spPr/>
      <dgm:t>
        <a:bodyPr/>
        <a:lstStyle/>
        <a:p>
          <a:endParaRPr lang="es-CO"/>
        </a:p>
      </dgm:t>
    </dgm:pt>
    <dgm:pt modelId="{0D1A5C1A-AFE0-40F6-9923-A31F94888885}" type="pres">
      <dgm:prSet presAssocID="{7B084293-6365-4270-B756-356ABB08EFE2}" presName="desTx" presStyleLbl="alignAccFollowNode1" presStyleIdx="0" presStyleCnt="1" custScaleY="100000">
        <dgm:presLayoutVars>
          <dgm:bulletEnabled val="1"/>
        </dgm:presLayoutVars>
      </dgm:prSet>
      <dgm:spPr/>
      <dgm:t>
        <a:bodyPr/>
        <a:lstStyle/>
        <a:p>
          <a:endParaRPr lang="es-CO"/>
        </a:p>
      </dgm:t>
    </dgm:pt>
  </dgm:ptLst>
  <dgm:cxnLst>
    <dgm:cxn modelId="{F7E83450-009E-4B16-A3E4-492D511E6104}" type="presOf" srcId="{7BEFB2EE-6789-4303-83F3-41409B0B79C1}" destId="{12A6B790-479F-49C3-B3A6-56BA143697D3}" srcOrd="0" destOrd="0" presId="urn:microsoft.com/office/officeart/2005/8/layout/hList1"/>
    <dgm:cxn modelId="{B574381F-A56D-417A-9D9B-79598E78021A}" type="presOf" srcId="{BAA2698D-99F2-4468-904E-938B41AF95E4}" destId="{0D1A5C1A-AFE0-40F6-9923-A31F94888885}" srcOrd="0" destOrd="0" presId="urn:microsoft.com/office/officeart/2005/8/layout/hList1"/>
    <dgm:cxn modelId="{BA7C598D-F8E8-4C58-ABF2-EEDBC85AD6E0}" srcId="{7B084293-6365-4270-B756-356ABB08EFE2}" destId="{BE477585-3067-4B95-9EA1-AA88934E0E36}" srcOrd="2" destOrd="0" parTransId="{53F4C56F-40F3-40BB-9556-F85C262F2EB4}" sibTransId="{D22A7B6A-91F5-4881-BD5C-0A699B4F992C}"/>
    <dgm:cxn modelId="{41FD88AE-4749-48B0-A504-8EE79D617404}" srcId="{7B084293-6365-4270-B756-356ABB08EFE2}" destId="{657A7918-EB12-4777-A1C0-78EBF8029944}" srcOrd="1" destOrd="0" parTransId="{9878750B-5D63-4F65-A1C6-8C8F769C958B}" sibTransId="{B389E35C-EAD3-4149-B561-0269BC99D96A}"/>
    <dgm:cxn modelId="{02E11A43-8527-423D-BAFF-626AB3425F44}" type="presOf" srcId="{BE477585-3067-4B95-9EA1-AA88934E0E36}" destId="{0D1A5C1A-AFE0-40F6-9923-A31F94888885}" srcOrd="0" destOrd="2" presId="urn:microsoft.com/office/officeart/2005/8/layout/hList1"/>
    <dgm:cxn modelId="{9C0B97F3-B7C9-4C32-B286-F01B4EA95A15}" srcId="{7BEFB2EE-6789-4303-83F3-41409B0B79C1}" destId="{7B084293-6365-4270-B756-356ABB08EFE2}" srcOrd="0" destOrd="0" parTransId="{F7AC329D-A500-4EE1-A1FE-DC47661598CC}" sibTransId="{57D2EC93-F274-4DE1-B438-CC671C076E21}"/>
    <dgm:cxn modelId="{083FFE68-63FB-4F6C-A204-A1FD3BB7C676}" type="presOf" srcId="{657A7918-EB12-4777-A1C0-78EBF8029944}" destId="{0D1A5C1A-AFE0-40F6-9923-A31F94888885}" srcOrd="0" destOrd="1" presId="urn:microsoft.com/office/officeart/2005/8/layout/hList1"/>
    <dgm:cxn modelId="{FEA69647-8327-4655-A219-1EC941B7E284}" type="presOf" srcId="{7B084293-6365-4270-B756-356ABB08EFE2}" destId="{0BCE4C5F-E0C4-44D2-88A5-24E9A2EE9692}" srcOrd="0" destOrd="0" presId="urn:microsoft.com/office/officeart/2005/8/layout/hList1"/>
    <dgm:cxn modelId="{1067E03A-CE4A-4A05-AFE8-9EE7EDFF6A7E}" srcId="{7B084293-6365-4270-B756-356ABB08EFE2}" destId="{BAA2698D-99F2-4468-904E-938B41AF95E4}" srcOrd="0" destOrd="0" parTransId="{2A4488F9-262F-42B8-94F5-8B9CCD04D6CD}" sibTransId="{43DBED1E-50E8-4759-8D20-FE92DBB0F2FE}"/>
    <dgm:cxn modelId="{103CFFA1-31D6-4497-B22A-EE5C43C17C00}" type="presParOf" srcId="{12A6B790-479F-49C3-B3A6-56BA143697D3}" destId="{497E3BFE-7109-4245-A7A5-B0232FCFF837}" srcOrd="0" destOrd="0" presId="urn:microsoft.com/office/officeart/2005/8/layout/hList1"/>
    <dgm:cxn modelId="{B8425C60-1590-4219-85EB-4E52A5DDA612}" type="presParOf" srcId="{497E3BFE-7109-4245-A7A5-B0232FCFF837}" destId="{0BCE4C5F-E0C4-44D2-88A5-24E9A2EE9692}" srcOrd="0" destOrd="0" presId="urn:microsoft.com/office/officeart/2005/8/layout/hList1"/>
    <dgm:cxn modelId="{C53F7DB0-35BD-4637-83AD-1363003CD606}" type="presParOf" srcId="{497E3BFE-7109-4245-A7A5-B0232FCFF837}" destId="{0D1A5C1A-AFE0-40F6-9923-A31F94888885}" srcOrd="1" destOrd="0" presId="urn:microsoft.com/office/officeart/2005/8/layout/hList1"/>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D9B829C5-A419-4C00-9FA3-BDF23A0D667A}"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s-CO"/>
        </a:p>
      </dgm:t>
    </dgm:pt>
    <dgm:pt modelId="{1766E569-DBD6-477E-97DE-BB823A6B8A02}">
      <dgm:prSet custT="1"/>
      <dgm:spPr/>
      <dgm:t>
        <a:bodyPr/>
        <a:lstStyle/>
        <a:p>
          <a:pPr rtl="0"/>
          <a:r>
            <a:rPr lang="es-CO" sz="1700" b="1" dirty="0" smtClean="0"/>
            <a:t>NO APLICA</a:t>
          </a:r>
          <a:endParaRPr lang="es-CO" sz="1700" b="1" dirty="0"/>
        </a:p>
      </dgm:t>
    </dgm:pt>
    <dgm:pt modelId="{828139BF-C9C6-4CDA-9069-0CE357A37FAE}" type="parTrans" cxnId="{0CB4AA94-3AC6-423B-9D0B-2EC73B462936}">
      <dgm:prSet/>
      <dgm:spPr/>
      <dgm:t>
        <a:bodyPr/>
        <a:lstStyle/>
        <a:p>
          <a:endParaRPr lang="es-CO" sz="1700"/>
        </a:p>
      </dgm:t>
    </dgm:pt>
    <dgm:pt modelId="{DC77004A-F4D3-4D8D-9FC7-59322322729C}" type="sibTrans" cxnId="{0CB4AA94-3AC6-423B-9D0B-2EC73B462936}">
      <dgm:prSet/>
      <dgm:spPr/>
      <dgm:t>
        <a:bodyPr/>
        <a:lstStyle/>
        <a:p>
          <a:endParaRPr lang="es-CO" sz="1700"/>
        </a:p>
      </dgm:t>
    </dgm:pt>
    <dgm:pt modelId="{58EE3A0C-B072-47F2-9C30-15FE380FA072}">
      <dgm:prSet custT="1"/>
      <dgm:spPr/>
      <dgm:t>
        <a:bodyPr/>
        <a:lstStyle/>
        <a:p>
          <a:r>
            <a:rPr lang="es-CO" sz="1700" dirty="0" smtClean="0"/>
            <a:t>Tener intereses privados de orden moral o económico. </a:t>
          </a:r>
          <a:endParaRPr lang="es-CO" sz="1700" dirty="0"/>
        </a:p>
      </dgm:t>
    </dgm:pt>
    <dgm:pt modelId="{CB3091DA-4FF2-4A2F-814C-3829D90ACCFC}" type="parTrans" cxnId="{E1957555-A150-464A-814F-50939D583BF8}">
      <dgm:prSet/>
      <dgm:spPr/>
      <dgm:t>
        <a:bodyPr/>
        <a:lstStyle/>
        <a:p>
          <a:endParaRPr lang="es-CO" sz="1700"/>
        </a:p>
      </dgm:t>
    </dgm:pt>
    <dgm:pt modelId="{E7E9002E-CF41-4ED5-BDA6-6A8D71F187FF}" type="sibTrans" cxnId="{E1957555-A150-464A-814F-50939D583BF8}">
      <dgm:prSet/>
      <dgm:spPr/>
      <dgm:t>
        <a:bodyPr/>
        <a:lstStyle/>
        <a:p>
          <a:endParaRPr lang="es-CO" sz="1700"/>
        </a:p>
      </dgm:t>
    </dgm:pt>
    <dgm:pt modelId="{9767095D-55BF-40CF-B901-AFA6993A01A9}">
      <dgm:prSet custT="1"/>
      <dgm:spPr/>
      <dgm:t>
        <a:bodyPr/>
        <a:lstStyle/>
        <a:p>
          <a:r>
            <a:rPr lang="es-CO" sz="1700" dirty="0" smtClean="0">
              <a:solidFill>
                <a:schemeClr val="tx1"/>
              </a:solidFill>
            </a:rPr>
            <a:t>No inscribir oportunamente sus inhabilidades en el libro de registro de intereses. </a:t>
          </a:r>
        </a:p>
      </dgm:t>
    </dgm:pt>
    <dgm:pt modelId="{EFF14597-1C08-46F7-B100-41AF1A2111D9}" type="parTrans" cxnId="{C2BAA012-F7DD-4C42-9BB5-66395104A7F2}">
      <dgm:prSet/>
      <dgm:spPr/>
      <dgm:t>
        <a:bodyPr/>
        <a:lstStyle/>
        <a:p>
          <a:endParaRPr lang="es-CO" sz="1700"/>
        </a:p>
      </dgm:t>
    </dgm:pt>
    <dgm:pt modelId="{54703B59-238D-4351-9BA8-8C3F261A0F19}" type="sibTrans" cxnId="{C2BAA012-F7DD-4C42-9BB5-66395104A7F2}">
      <dgm:prSet/>
      <dgm:spPr/>
      <dgm:t>
        <a:bodyPr/>
        <a:lstStyle/>
        <a:p>
          <a:endParaRPr lang="es-CO" sz="1700"/>
        </a:p>
      </dgm:t>
    </dgm:pt>
    <dgm:pt modelId="{2337679B-2951-4562-8DDF-6A8E8A18D866}">
      <dgm:prSet custT="1"/>
      <dgm:spPr/>
      <dgm:t>
        <a:bodyPr/>
        <a:lstStyle/>
        <a:p>
          <a:r>
            <a:rPr lang="es-CO" sz="1700" dirty="0" smtClean="0"/>
            <a:t>Participar en el trámite de un proyecto o decisión en la cual el congresista se ve afectado de la misma forma que cualquier otro ciudadano, tal como una reforma tributaria o el desarrollo de un derecho constitucional. </a:t>
          </a:r>
        </a:p>
      </dgm:t>
    </dgm:pt>
    <dgm:pt modelId="{834C45B3-48AA-432A-8278-3A8590884BCB}" type="parTrans" cxnId="{ABC54725-DF38-4694-8E15-D738428418A3}">
      <dgm:prSet/>
      <dgm:spPr/>
      <dgm:t>
        <a:bodyPr/>
        <a:lstStyle/>
        <a:p>
          <a:endParaRPr lang="es-CO" sz="1700"/>
        </a:p>
      </dgm:t>
    </dgm:pt>
    <dgm:pt modelId="{D43374CB-B84A-44B4-8D45-DA5D60661112}" type="sibTrans" cxnId="{ABC54725-DF38-4694-8E15-D738428418A3}">
      <dgm:prSet/>
      <dgm:spPr/>
      <dgm:t>
        <a:bodyPr/>
        <a:lstStyle/>
        <a:p>
          <a:endParaRPr lang="es-CO" sz="1700"/>
        </a:p>
      </dgm:t>
    </dgm:pt>
    <dgm:pt modelId="{05216C85-667D-4DB4-8AC6-862D769E82ED}" type="pres">
      <dgm:prSet presAssocID="{D9B829C5-A419-4C00-9FA3-BDF23A0D667A}" presName="Name0" presStyleCnt="0">
        <dgm:presLayoutVars>
          <dgm:dir/>
          <dgm:animLvl val="lvl"/>
          <dgm:resizeHandles val="exact"/>
        </dgm:presLayoutVars>
      </dgm:prSet>
      <dgm:spPr/>
      <dgm:t>
        <a:bodyPr/>
        <a:lstStyle/>
        <a:p>
          <a:endParaRPr lang="es-CO"/>
        </a:p>
      </dgm:t>
    </dgm:pt>
    <dgm:pt modelId="{2A9A1D82-F2D2-4417-A88F-95490502826A}" type="pres">
      <dgm:prSet presAssocID="{1766E569-DBD6-477E-97DE-BB823A6B8A02}" presName="composite" presStyleCnt="0"/>
      <dgm:spPr/>
    </dgm:pt>
    <dgm:pt modelId="{7C1F316E-D390-4B68-A41D-F486724C4A34}" type="pres">
      <dgm:prSet presAssocID="{1766E569-DBD6-477E-97DE-BB823A6B8A02}" presName="parTx" presStyleLbl="alignNode1" presStyleIdx="0" presStyleCnt="1" custScaleY="100000" custLinFactNeighborY="-27298">
        <dgm:presLayoutVars>
          <dgm:chMax val="0"/>
          <dgm:chPref val="0"/>
          <dgm:bulletEnabled val="1"/>
        </dgm:presLayoutVars>
      </dgm:prSet>
      <dgm:spPr/>
      <dgm:t>
        <a:bodyPr/>
        <a:lstStyle/>
        <a:p>
          <a:endParaRPr lang="es-CO"/>
        </a:p>
      </dgm:t>
    </dgm:pt>
    <dgm:pt modelId="{1FF74EBA-094E-4DC9-847A-D77BC8F5A17A}" type="pres">
      <dgm:prSet presAssocID="{1766E569-DBD6-477E-97DE-BB823A6B8A02}" presName="desTx" presStyleLbl="alignAccFollowNode1" presStyleIdx="0" presStyleCnt="1">
        <dgm:presLayoutVars>
          <dgm:bulletEnabled val="1"/>
        </dgm:presLayoutVars>
      </dgm:prSet>
      <dgm:spPr/>
      <dgm:t>
        <a:bodyPr/>
        <a:lstStyle/>
        <a:p>
          <a:endParaRPr lang="es-CO"/>
        </a:p>
      </dgm:t>
    </dgm:pt>
  </dgm:ptLst>
  <dgm:cxnLst>
    <dgm:cxn modelId="{0CB4AA94-3AC6-423B-9D0B-2EC73B462936}" srcId="{D9B829C5-A419-4C00-9FA3-BDF23A0D667A}" destId="{1766E569-DBD6-477E-97DE-BB823A6B8A02}" srcOrd="0" destOrd="0" parTransId="{828139BF-C9C6-4CDA-9069-0CE357A37FAE}" sibTransId="{DC77004A-F4D3-4D8D-9FC7-59322322729C}"/>
    <dgm:cxn modelId="{C2BAA012-F7DD-4C42-9BB5-66395104A7F2}" srcId="{1766E569-DBD6-477E-97DE-BB823A6B8A02}" destId="{9767095D-55BF-40CF-B901-AFA6993A01A9}" srcOrd="1" destOrd="0" parTransId="{EFF14597-1C08-46F7-B100-41AF1A2111D9}" sibTransId="{54703B59-238D-4351-9BA8-8C3F261A0F19}"/>
    <dgm:cxn modelId="{E1957555-A150-464A-814F-50939D583BF8}" srcId="{1766E569-DBD6-477E-97DE-BB823A6B8A02}" destId="{58EE3A0C-B072-47F2-9C30-15FE380FA072}" srcOrd="0" destOrd="0" parTransId="{CB3091DA-4FF2-4A2F-814C-3829D90ACCFC}" sibTransId="{E7E9002E-CF41-4ED5-BDA6-6A8D71F187FF}"/>
    <dgm:cxn modelId="{ABC54725-DF38-4694-8E15-D738428418A3}" srcId="{1766E569-DBD6-477E-97DE-BB823A6B8A02}" destId="{2337679B-2951-4562-8DDF-6A8E8A18D866}" srcOrd="2" destOrd="0" parTransId="{834C45B3-48AA-432A-8278-3A8590884BCB}" sibTransId="{D43374CB-B84A-44B4-8D45-DA5D60661112}"/>
    <dgm:cxn modelId="{DB977493-CC39-4385-BE9F-3C56E04EBBF6}" type="presOf" srcId="{1766E569-DBD6-477E-97DE-BB823A6B8A02}" destId="{7C1F316E-D390-4B68-A41D-F486724C4A34}" srcOrd="0" destOrd="0" presId="urn:microsoft.com/office/officeart/2005/8/layout/hList1"/>
    <dgm:cxn modelId="{4BBAD3D9-9A90-415B-9F89-5A729EC54C1D}" type="presOf" srcId="{9767095D-55BF-40CF-B901-AFA6993A01A9}" destId="{1FF74EBA-094E-4DC9-847A-D77BC8F5A17A}" srcOrd="0" destOrd="1" presId="urn:microsoft.com/office/officeart/2005/8/layout/hList1"/>
    <dgm:cxn modelId="{BAE11C57-6EEC-403C-A749-13F566F663EE}" type="presOf" srcId="{2337679B-2951-4562-8DDF-6A8E8A18D866}" destId="{1FF74EBA-094E-4DC9-847A-D77BC8F5A17A}" srcOrd="0" destOrd="2" presId="urn:microsoft.com/office/officeart/2005/8/layout/hList1"/>
    <dgm:cxn modelId="{BF98FB65-A085-4C1A-AFFD-468781EF7FF9}" type="presOf" srcId="{58EE3A0C-B072-47F2-9C30-15FE380FA072}" destId="{1FF74EBA-094E-4DC9-847A-D77BC8F5A17A}" srcOrd="0" destOrd="0" presId="urn:microsoft.com/office/officeart/2005/8/layout/hList1"/>
    <dgm:cxn modelId="{DC49918D-3BF4-4F14-93D2-14A4067DC283}" type="presOf" srcId="{D9B829C5-A419-4C00-9FA3-BDF23A0D667A}" destId="{05216C85-667D-4DB4-8AC6-862D769E82ED}" srcOrd="0" destOrd="0" presId="urn:microsoft.com/office/officeart/2005/8/layout/hList1"/>
    <dgm:cxn modelId="{0082C956-3708-4864-B51E-96D044AE2BDF}" type="presParOf" srcId="{05216C85-667D-4DB4-8AC6-862D769E82ED}" destId="{2A9A1D82-F2D2-4417-A88F-95490502826A}" srcOrd="0" destOrd="0" presId="urn:microsoft.com/office/officeart/2005/8/layout/hList1"/>
    <dgm:cxn modelId="{4665E557-6E55-446D-9647-ED219441D182}" type="presParOf" srcId="{2A9A1D82-F2D2-4417-A88F-95490502826A}" destId="{7C1F316E-D390-4B68-A41D-F486724C4A34}" srcOrd="0" destOrd="0" presId="urn:microsoft.com/office/officeart/2005/8/layout/hList1"/>
    <dgm:cxn modelId="{6BA063CE-C813-4D79-A0D6-CC4B0D912ABE}" type="presParOf" srcId="{2A9A1D82-F2D2-4417-A88F-95490502826A}" destId="{1FF74EBA-094E-4DC9-847A-D77BC8F5A17A}" srcOrd="1" destOrd="0" presId="urn:microsoft.com/office/officeart/2005/8/layout/hList1"/>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3" qsCatId="simple" csTypeId="urn:microsoft.com/office/officeart/2005/8/colors/accent1_2#13"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1"/>
        </a:solidFill>
      </dgm:spPr>
      <dgm:t>
        <a:bodyPr/>
        <a:lstStyle/>
        <a:p>
          <a:r>
            <a:rPr lang="es-CO" sz="1200" b="1" dirty="0" smtClean="0">
              <a:solidFill>
                <a:schemeClr val="bg1"/>
              </a:solidFill>
            </a:rPr>
            <a:t>Aplicación</a:t>
          </a:r>
          <a:endParaRPr lang="es-CO" sz="1200" b="1" dirty="0">
            <a:solidFill>
              <a:schemeClr val="bg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501EF94D-FC94-4728-B2D6-93D9E4C19595}" type="presOf" srcId="{7126A39D-3B63-4F3E-A9F2-B0E044ABA100}" destId="{D24783BF-E6F5-44C5-9425-FC6CC5103A12}" srcOrd="0" destOrd="0" presId="urn:microsoft.com/office/officeart/2005/8/layout/chevron1"/>
    <dgm:cxn modelId="{6C7A9E22-7D91-4466-A243-3946AB54CD04}" type="presOf" srcId="{B5BF3907-6BB2-4CBA-809C-8650E5820A60}" destId="{EAE16F08-E659-413C-A548-056F987A2296}"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BAF2095A-625B-4ECB-B599-2B4F7F252A5D}" srcId="{748A6CC9-40FA-4E4A-A6C8-37F8778E9AAF}" destId="{303D48CC-0BDA-4CD2-9F0C-F144C8316BE7}" srcOrd="3" destOrd="0" parTransId="{374072C0-6269-4A1E-A10A-747D1E18DAC1}" sibTransId="{B73527ED-213C-435A-A211-254F9E994C24}"/>
    <dgm:cxn modelId="{B0724B34-6450-4588-AD34-114C290EEF1E}" type="presOf" srcId="{AF7F095B-EEB3-4058-88ED-EB104A8CE1AA}" destId="{70E5F4C4-C4E5-407C-A0DF-592945A4BDAA}"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C5E92590-BB69-423A-B4CB-D0F3128502E2}" type="presOf" srcId="{748A6CC9-40FA-4E4A-A6C8-37F8778E9AAF}" destId="{0AC88A5B-1C02-4551-956F-DEF4B8438BFD}" srcOrd="0" destOrd="0" presId="urn:microsoft.com/office/officeart/2005/8/layout/chevron1"/>
    <dgm:cxn modelId="{40538E96-F9C1-4F81-AB49-D1EBBEA84A64}" type="presOf" srcId="{F4537213-D12A-4405-98AE-55445E8FC6DF}" destId="{33024774-1FF2-47A2-A1E4-31790A942475}" srcOrd="0" destOrd="0" presId="urn:microsoft.com/office/officeart/2005/8/layout/chevron1"/>
    <dgm:cxn modelId="{34931BB2-3F56-48CA-B4A2-841A7108E103}" type="presOf" srcId="{303D48CC-0BDA-4CD2-9F0C-F144C8316BE7}" destId="{97FB4D51-0CED-4B24-B7A3-70F91F088C57}" srcOrd="0" destOrd="0" presId="urn:microsoft.com/office/officeart/2005/8/layout/chevron1"/>
    <dgm:cxn modelId="{7A380AD8-C844-4AAC-8E47-5B6BFB77B080}" type="presOf" srcId="{84D20E38-6A2C-41E9-A9B8-9445EEB811C1}" destId="{916BDD44-8688-41A2-89E5-7EE90C41E5BA}" srcOrd="0" destOrd="0" presId="urn:microsoft.com/office/officeart/2005/8/layout/chevron1"/>
    <dgm:cxn modelId="{BFFD6BAE-CD94-4319-B0D0-4DD045C0FF53}" type="presOf" srcId="{2981F476-7BF7-4D88-B20D-46601CB71BD7}" destId="{30A7EE47-9293-46A5-8090-F8F3C5C80E28}" srcOrd="0" destOrd="0" presId="urn:microsoft.com/office/officeart/2005/8/layout/chevron1"/>
    <dgm:cxn modelId="{AFA5D25D-BF13-48BA-90F8-F4787AE0EB0E}" type="presParOf" srcId="{0AC88A5B-1C02-4551-956F-DEF4B8438BFD}" destId="{70E5F4C4-C4E5-407C-A0DF-592945A4BDAA}" srcOrd="0" destOrd="0" presId="urn:microsoft.com/office/officeart/2005/8/layout/chevron1"/>
    <dgm:cxn modelId="{0D59DF86-7E08-40D9-812F-F3F5F95DBA09}" type="presParOf" srcId="{0AC88A5B-1C02-4551-956F-DEF4B8438BFD}" destId="{81D1E11E-6497-4D2C-BED8-97E8DC0765F8}" srcOrd="1" destOrd="0" presId="urn:microsoft.com/office/officeart/2005/8/layout/chevron1"/>
    <dgm:cxn modelId="{93B1A62E-6949-48F3-B705-6D24BF2B53BB}" type="presParOf" srcId="{0AC88A5B-1C02-4551-956F-DEF4B8438BFD}" destId="{D24783BF-E6F5-44C5-9425-FC6CC5103A12}" srcOrd="2" destOrd="0" presId="urn:microsoft.com/office/officeart/2005/8/layout/chevron1"/>
    <dgm:cxn modelId="{34FD9A32-45E9-42ED-AC32-8888CBCC9B03}" type="presParOf" srcId="{0AC88A5B-1C02-4551-956F-DEF4B8438BFD}" destId="{30ED516D-F03E-4421-8E1C-0BC0150E3332}" srcOrd="3" destOrd="0" presId="urn:microsoft.com/office/officeart/2005/8/layout/chevron1"/>
    <dgm:cxn modelId="{91DB9393-9CAA-4EEC-B21C-76B2C84E9EE5}" type="presParOf" srcId="{0AC88A5B-1C02-4551-956F-DEF4B8438BFD}" destId="{916BDD44-8688-41A2-89E5-7EE90C41E5BA}" srcOrd="4" destOrd="0" presId="urn:microsoft.com/office/officeart/2005/8/layout/chevron1"/>
    <dgm:cxn modelId="{831AC522-7F16-4C64-84CE-D2E24F5F6260}" type="presParOf" srcId="{0AC88A5B-1C02-4551-956F-DEF4B8438BFD}" destId="{06676AD0-715F-44F8-B2FF-DA9F627D0C98}" srcOrd="5" destOrd="0" presId="urn:microsoft.com/office/officeart/2005/8/layout/chevron1"/>
    <dgm:cxn modelId="{42C716DD-ADD7-4E3E-8A68-45EBB4F4C401}" type="presParOf" srcId="{0AC88A5B-1C02-4551-956F-DEF4B8438BFD}" destId="{97FB4D51-0CED-4B24-B7A3-70F91F088C57}" srcOrd="6" destOrd="0" presId="urn:microsoft.com/office/officeart/2005/8/layout/chevron1"/>
    <dgm:cxn modelId="{92FA88FD-4FAE-4CBB-88DC-1EA577E258A2}" type="presParOf" srcId="{0AC88A5B-1C02-4551-956F-DEF4B8438BFD}" destId="{B0496F0A-4089-44E5-9D02-CA421DB8BA1C}" srcOrd="7" destOrd="0" presId="urn:microsoft.com/office/officeart/2005/8/layout/chevron1"/>
    <dgm:cxn modelId="{38D9322B-53E3-4743-B58B-9419B0461C3A}" type="presParOf" srcId="{0AC88A5B-1C02-4551-956F-DEF4B8438BFD}" destId="{EAE16F08-E659-413C-A548-056F987A2296}" srcOrd="8" destOrd="0" presId="urn:microsoft.com/office/officeart/2005/8/layout/chevron1"/>
    <dgm:cxn modelId="{2AD77B1F-5A79-47E5-8BF9-35426B599974}" type="presParOf" srcId="{0AC88A5B-1C02-4551-956F-DEF4B8438BFD}" destId="{F66A934B-5ACF-47F5-AA50-E7FFE7B04A06}" srcOrd="9" destOrd="0" presId="urn:microsoft.com/office/officeart/2005/8/layout/chevron1"/>
    <dgm:cxn modelId="{0F9EB287-DA97-4A2E-A477-8A81C104C49B}" type="presParOf" srcId="{0AC88A5B-1C02-4551-956F-DEF4B8438BFD}" destId="{33024774-1FF2-47A2-A1E4-31790A942475}" srcOrd="10" destOrd="0" presId="urn:microsoft.com/office/officeart/2005/8/layout/chevron1"/>
    <dgm:cxn modelId="{94D86988-B448-4DBC-B025-ECE9B5EE5D6F}" type="presParOf" srcId="{0AC88A5B-1C02-4551-956F-DEF4B8438BFD}" destId="{3BFF529B-6222-400A-823F-8215A9212CD1}" srcOrd="11" destOrd="0" presId="urn:microsoft.com/office/officeart/2005/8/layout/chevron1"/>
    <dgm:cxn modelId="{95C5D16B-3B6A-4F0B-B711-F834894BAA7A}"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4" qsCatId="simple" csTypeId="urn:microsoft.com/office/officeart/2005/8/colors/accent1_2#14"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1"/>
        </a:solidFill>
      </dgm:spPr>
      <dgm:t>
        <a:bodyPr/>
        <a:lstStyle/>
        <a:p>
          <a:r>
            <a:rPr lang="es-CO" sz="1200" b="1" dirty="0" smtClean="0">
              <a:solidFill>
                <a:schemeClr val="bg1"/>
              </a:solidFill>
            </a:rPr>
            <a:t>Alcances y Limitaciones</a:t>
          </a:r>
          <a:endParaRPr lang="es-CO" sz="1200" b="1" dirty="0">
            <a:solidFill>
              <a:schemeClr val="bg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0D3B8520-07A6-432D-AD4E-7175310EBF45}" type="presOf" srcId="{7126A39D-3B63-4F3E-A9F2-B0E044ABA100}" destId="{D24783BF-E6F5-44C5-9425-FC6CC5103A12}"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3B3F33F5-6178-42E6-AD72-8638D18B8A8D}" srcId="{748A6CC9-40FA-4E4A-A6C8-37F8778E9AAF}" destId="{F4537213-D12A-4405-98AE-55445E8FC6DF}" srcOrd="5" destOrd="0" parTransId="{D1B1C577-FF32-41DB-9272-35FE2AF037CB}" sibTransId="{BE13BCF5-021F-46BA-B98A-571869D24C1D}"/>
    <dgm:cxn modelId="{F60A94D5-B98E-42BD-9437-DDB261CF59FB}" type="presOf" srcId="{84D20E38-6A2C-41E9-A9B8-9445EEB811C1}" destId="{916BDD44-8688-41A2-89E5-7EE90C41E5BA}"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B6BFE856-46C6-42C3-9299-3B77684E8D52}" srcId="{748A6CC9-40FA-4E4A-A6C8-37F8778E9AAF}" destId="{B5BF3907-6BB2-4CBA-809C-8650E5820A60}" srcOrd="4" destOrd="0" parTransId="{FC74DC10-D214-4EE7-A0B1-6734A3C7C93A}" sibTransId="{B1A3E359-28E2-4DC3-890C-B5FD20D436D5}"/>
    <dgm:cxn modelId="{9F7AE5E9-590A-4219-BD5D-7443D5D06C34}" type="presOf" srcId="{F4537213-D12A-4405-98AE-55445E8FC6DF}" destId="{33024774-1FF2-47A2-A1E4-31790A942475}" srcOrd="0" destOrd="0" presId="urn:microsoft.com/office/officeart/2005/8/layout/chevron1"/>
    <dgm:cxn modelId="{25A2A1B0-A2DC-487B-87FD-62D9BB308942}" srcId="{748A6CC9-40FA-4E4A-A6C8-37F8778E9AAF}" destId="{2981F476-7BF7-4D88-B20D-46601CB71BD7}" srcOrd="6" destOrd="0" parTransId="{C8B042F2-E5C1-45F9-88BF-03AEB0003265}" sibTransId="{AE8BC039-37FD-4DF6-823F-CE8D5F03B2D6}"/>
    <dgm:cxn modelId="{9F41F287-6371-4A71-8F3C-A795BB854237}" type="presOf" srcId="{B5BF3907-6BB2-4CBA-809C-8650E5820A60}" destId="{EAE16F08-E659-413C-A548-056F987A2296}" srcOrd="0" destOrd="0" presId="urn:microsoft.com/office/officeart/2005/8/layout/chevron1"/>
    <dgm:cxn modelId="{2D979B7D-679E-4839-8D23-A2083149D6FA}" type="presOf" srcId="{748A6CC9-40FA-4E4A-A6C8-37F8778E9AAF}" destId="{0AC88A5B-1C02-4551-956F-DEF4B8438BFD}"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15A4B421-E3CE-4508-A4E1-9BF1D394CC52}" type="presOf" srcId="{303D48CC-0BDA-4CD2-9F0C-F144C8316BE7}" destId="{97FB4D51-0CED-4B24-B7A3-70F91F088C57}"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DE9293CD-AC59-4D89-B003-DBDCB3C9A4F7}" type="presOf" srcId="{AF7F095B-EEB3-4058-88ED-EB104A8CE1AA}" destId="{70E5F4C4-C4E5-407C-A0DF-592945A4BDAA}" srcOrd="0" destOrd="0" presId="urn:microsoft.com/office/officeart/2005/8/layout/chevron1"/>
    <dgm:cxn modelId="{440B9E1B-27F7-48B7-976C-B47B67392F97}" type="presOf" srcId="{2981F476-7BF7-4D88-B20D-46601CB71BD7}" destId="{30A7EE47-9293-46A5-8090-F8F3C5C80E28}" srcOrd="0" destOrd="0" presId="urn:microsoft.com/office/officeart/2005/8/layout/chevron1"/>
    <dgm:cxn modelId="{BDFE346F-A53D-49B9-85ED-517422A77834}" type="presParOf" srcId="{0AC88A5B-1C02-4551-956F-DEF4B8438BFD}" destId="{70E5F4C4-C4E5-407C-A0DF-592945A4BDAA}" srcOrd="0" destOrd="0" presId="urn:microsoft.com/office/officeart/2005/8/layout/chevron1"/>
    <dgm:cxn modelId="{00C61C38-341C-468E-A375-0B9B3C689A8D}" type="presParOf" srcId="{0AC88A5B-1C02-4551-956F-DEF4B8438BFD}" destId="{81D1E11E-6497-4D2C-BED8-97E8DC0765F8}" srcOrd="1" destOrd="0" presId="urn:microsoft.com/office/officeart/2005/8/layout/chevron1"/>
    <dgm:cxn modelId="{C176BC6C-0D7C-46D9-9701-BABF2E59C46F}" type="presParOf" srcId="{0AC88A5B-1C02-4551-956F-DEF4B8438BFD}" destId="{D24783BF-E6F5-44C5-9425-FC6CC5103A12}" srcOrd="2" destOrd="0" presId="urn:microsoft.com/office/officeart/2005/8/layout/chevron1"/>
    <dgm:cxn modelId="{EEAA1512-A33C-41F8-8886-AC9FE48BF21D}" type="presParOf" srcId="{0AC88A5B-1C02-4551-956F-DEF4B8438BFD}" destId="{30ED516D-F03E-4421-8E1C-0BC0150E3332}" srcOrd="3" destOrd="0" presId="urn:microsoft.com/office/officeart/2005/8/layout/chevron1"/>
    <dgm:cxn modelId="{7126A23B-4CA1-4A1F-B084-FECE7F982306}" type="presParOf" srcId="{0AC88A5B-1C02-4551-956F-DEF4B8438BFD}" destId="{916BDD44-8688-41A2-89E5-7EE90C41E5BA}" srcOrd="4" destOrd="0" presId="urn:microsoft.com/office/officeart/2005/8/layout/chevron1"/>
    <dgm:cxn modelId="{3ED662DE-D12D-4FE8-BD3C-61BBCB64E2DB}" type="presParOf" srcId="{0AC88A5B-1C02-4551-956F-DEF4B8438BFD}" destId="{06676AD0-715F-44F8-B2FF-DA9F627D0C98}" srcOrd="5" destOrd="0" presId="urn:microsoft.com/office/officeart/2005/8/layout/chevron1"/>
    <dgm:cxn modelId="{C880B206-59AE-4C91-AD74-9A0EF96E42F7}" type="presParOf" srcId="{0AC88A5B-1C02-4551-956F-DEF4B8438BFD}" destId="{97FB4D51-0CED-4B24-B7A3-70F91F088C57}" srcOrd="6" destOrd="0" presId="urn:microsoft.com/office/officeart/2005/8/layout/chevron1"/>
    <dgm:cxn modelId="{45D1702D-C86D-4F72-8F71-AF006C5BCEBB}" type="presParOf" srcId="{0AC88A5B-1C02-4551-956F-DEF4B8438BFD}" destId="{B0496F0A-4089-44E5-9D02-CA421DB8BA1C}" srcOrd="7" destOrd="0" presId="urn:microsoft.com/office/officeart/2005/8/layout/chevron1"/>
    <dgm:cxn modelId="{6276CA75-8C6A-4B2C-8D87-716216EBBFC0}" type="presParOf" srcId="{0AC88A5B-1C02-4551-956F-DEF4B8438BFD}" destId="{EAE16F08-E659-413C-A548-056F987A2296}" srcOrd="8" destOrd="0" presId="urn:microsoft.com/office/officeart/2005/8/layout/chevron1"/>
    <dgm:cxn modelId="{0828E7CC-5D09-496A-8800-1746E399028D}" type="presParOf" srcId="{0AC88A5B-1C02-4551-956F-DEF4B8438BFD}" destId="{F66A934B-5ACF-47F5-AA50-E7FFE7B04A06}" srcOrd="9" destOrd="0" presId="urn:microsoft.com/office/officeart/2005/8/layout/chevron1"/>
    <dgm:cxn modelId="{4A686697-7CFF-4BBF-9E28-36829253E01C}" type="presParOf" srcId="{0AC88A5B-1C02-4551-956F-DEF4B8438BFD}" destId="{33024774-1FF2-47A2-A1E4-31790A942475}" srcOrd="10" destOrd="0" presId="urn:microsoft.com/office/officeart/2005/8/layout/chevron1"/>
    <dgm:cxn modelId="{55E31416-6CB7-46FF-B3F1-FBE15C989D59}" type="presParOf" srcId="{0AC88A5B-1C02-4551-956F-DEF4B8438BFD}" destId="{3BFF529B-6222-400A-823F-8215A9212CD1}" srcOrd="11" destOrd="0" presId="urn:microsoft.com/office/officeart/2005/8/layout/chevron1"/>
    <dgm:cxn modelId="{D8370392-8E5A-4F02-8CDF-D2CF6E3541A2}"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5" qsCatId="simple" csTypeId="urn:microsoft.com/office/officeart/2005/8/colors/accent1_2#15"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1"/>
        </a:solidFill>
      </dgm:spPr>
      <dgm:t>
        <a:bodyPr/>
        <a:lstStyle/>
        <a:p>
          <a:r>
            <a:rPr lang="es-CO" sz="1200" b="1" dirty="0" smtClean="0">
              <a:solidFill>
                <a:schemeClr val="bg1"/>
              </a:solidFill>
            </a:rPr>
            <a:t>Alcances y Limitaciones</a:t>
          </a:r>
          <a:endParaRPr lang="es-CO" sz="1200" b="1" dirty="0">
            <a:solidFill>
              <a:schemeClr val="bg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7E11CAAB-A109-48E7-A127-D301B2B7DF6D}" type="presOf" srcId="{AF7F095B-EEB3-4058-88ED-EB104A8CE1AA}" destId="{70E5F4C4-C4E5-407C-A0DF-592945A4BDAA}"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0909BD42-E275-407A-84D3-31868C968346}" type="presOf" srcId="{84D20E38-6A2C-41E9-A9B8-9445EEB811C1}" destId="{916BDD44-8688-41A2-89E5-7EE90C41E5BA}" srcOrd="0" destOrd="0" presId="urn:microsoft.com/office/officeart/2005/8/layout/chevron1"/>
    <dgm:cxn modelId="{DE28CAC2-1CFC-4A6C-817A-028C20929B13}" type="presOf" srcId="{7126A39D-3B63-4F3E-A9F2-B0E044ABA100}" destId="{D24783BF-E6F5-44C5-9425-FC6CC5103A12}"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6D911EC8-1FBD-4E21-87DB-6785B0061A68}" srcId="{748A6CC9-40FA-4E4A-A6C8-37F8778E9AAF}" destId="{84D20E38-6A2C-41E9-A9B8-9445EEB811C1}" srcOrd="2" destOrd="0" parTransId="{D9B4C047-C738-4513-987B-B8E6075D036E}" sibTransId="{2DD6BC0F-FD30-4EB8-907B-826721B862B4}"/>
    <dgm:cxn modelId="{9111799E-9464-420D-ACF3-98E4104A846D}" type="presOf" srcId="{B5BF3907-6BB2-4CBA-809C-8650E5820A60}" destId="{EAE16F08-E659-413C-A548-056F987A2296}"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F195E938-636F-4B40-BBF8-83C40DF0ABE0}" type="presOf" srcId="{F4537213-D12A-4405-98AE-55445E8FC6DF}" destId="{33024774-1FF2-47A2-A1E4-31790A942475}" srcOrd="0" destOrd="0" presId="urn:microsoft.com/office/officeart/2005/8/layout/chevron1"/>
    <dgm:cxn modelId="{11C22360-E93D-45CF-AF9A-F5E21CD7BC43}" type="presOf" srcId="{2981F476-7BF7-4D88-B20D-46601CB71BD7}" destId="{30A7EE47-9293-46A5-8090-F8F3C5C80E28}" srcOrd="0" destOrd="0" presId="urn:microsoft.com/office/officeart/2005/8/layout/chevron1"/>
    <dgm:cxn modelId="{98590181-80C1-45CE-A779-4DCE99168532}" type="presOf" srcId="{748A6CC9-40FA-4E4A-A6C8-37F8778E9AAF}" destId="{0AC88A5B-1C02-4551-956F-DEF4B8438BFD}" srcOrd="0" destOrd="0" presId="urn:microsoft.com/office/officeart/2005/8/layout/chevron1"/>
    <dgm:cxn modelId="{45201F0F-A4D3-42A3-A932-8FCDB09D1473}" type="presOf" srcId="{303D48CC-0BDA-4CD2-9F0C-F144C8316BE7}" destId="{97FB4D51-0CED-4B24-B7A3-70F91F088C57}" srcOrd="0" destOrd="0" presId="urn:microsoft.com/office/officeart/2005/8/layout/chevron1"/>
    <dgm:cxn modelId="{3CD990AB-FD47-4168-B407-50C8BD55AA83}" type="presParOf" srcId="{0AC88A5B-1C02-4551-956F-DEF4B8438BFD}" destId="{70E5F4C4-C4E5-407C-A0DF-592945A4BDAA}" srcOrd="0" destOrd="0" presId="urn:microsoft.com/office/officeart/2005/8/layout/chevron1"/>
    <dgm:cxn modelId="{933BD7E6-0393-4112-9CAE-3305709481C6}" type="presParOf" srcId="{0AC88A5B-1C02-4551-956F-DEF4B8438BFD}" destId="{81D1E11E-6497-4D2C-BED8-97E8DC0765F8}" srcOrd="1" destOrd="0" presId="urn:microsoft.com/office/officeart/2005/8/layout/chevron1"/>
    <dgm:cxn modelId="{4CC25A95-A88B-499B-87E9-81375BD0EEB1}" type="presParOf" srcId="{0AC88A5B-1C02-4551-956F-DEF4B8438BFD}" destId="{D24783BF-E6F5-44C5-9425-FC6CC5103A12}" srcOrd="2" destOrd="0" presId="urn:microsoft.com/office/officeart/2005/8/layout/chevron1"/>
    <dgm:cxn modelId="{D9D27F3E-8B23-447A-989B-3201C4082B12}" type="presParOf" srcId="{0AC88A5B-1C02-4551-956F-DEF4B8438BFD}" destId="{30ED516D-F03E-4421-8E1C-0BC0150E3332}" srcOrd="3" destOrd="0" presId="urn:microsoft.com/office/officeart/2005/8/layout/chevron1"/>
    <dgm:cxn modelId="{EBE9BC4A-843B-409B-982E-F5E20A665A37}" type="presParOf" srcId="{0AC88A5B-1C02-4551-956F-DEF4B8438BFD}" destId="{916BDD44-8688-41A2-89E5-7EE90C41E5BA}" srcOrd="4" destOrd="0" presId="urn:microsoft.com/office/officeart/2005/8/layout/chevron1"/>
    <dgm:cxn modelId="{E14414DC-CFF8-4543-B98A-ECA0BE7AFCCE}" type="presParOf" srcId="{0AC88A5B-1C02-4551-956F-DEF4B8438BFD}" destId="{06676AD0-715F-44F8-B2FF-DA9F627D0C98}" srcOrd="5" destOrd="0" presId="urn:microsoft.com/office/officeart/2005/8/layout/chevron1"/>
    <dgm:cxn modelId="{A4EE1E12-91B2-4DDA-8C66-EA21B829F860}" type="presParOf" srcId="{0AC88A5B-1C02-4551-956F-DEF4B8438BFD}" destId="{97FB4D51-0CED-4B24-B7A3-70F91F088C57}" srcOrd="6" destOrd="0" presId="urn:microsoft.com/office/officeart/2005/8/layout/chevron1"/>
    <dgm:cxn modelId="{0F588543-F391-48AD-80BD-3000EE69F5FC}" type="presParOf" srcId="{0AC88A5B-1C02-4551-956F-DEF4B8438BFD}" destId="{B0496F0A-4089-44E5-9D02-CA421DB8BA1C}" srcOrd="7" destOrd="0" presId="urn:microsoft.com/office/officeart/2005/8/layout/chevron1"/>
    <dgm:cxn modelId="{B063A579-C044-4669-BB70-47DAEEFDF6BF}" type="presParOf" srcId="{0AC88A5B-1C02-4551-956F-DEF4B8438BFD}" destId="{EAE16F08-E659-413C-A548-056F987A2296}" srcOrd="8" destOrd="0" presId="urn:microsoft.com/office/officeart/2005/8/layout/chevron1"/>
    <dgm:cxn modelId="{1A4045F6-9BFD-4CD3-97F6-9F7C943A949F}" type="presParOf" srcId="{0AC88A5B-1C02-4551-956F-DEF4B8438BFD}" destId="{F66A934B-5ACF-47F5-AA50-E7FFE7B04A06}" srcOrd="9" destOrd="0" presId="urn:microsoft.com/office/officeart/2005/8/layout/chevron1"/>
    <dgm:cxn modelId="{8F20F116-478C-4F1E-92F5-BA902D941D2A}" type="presParOf" srcId="{0AC88A5B-1C02-4551-956F-DEF4B8438BFD}" destId="{33024774-1FF2-47A2-A1E4-31790A942475}" srcOrd="10" destOrd="0" presId="urn:microsoft.com/office/officeart/2005/8/layout/chevron1"/>
    <dgm:cxn modelId="{638B2CE1-1F89-4E17-8AB1-A5DC4DB16AF9}" type="presParOf" srcId="{0AC88A5B-1C02-4551-956F-DEF4B8438BFD}" destId="{3BFF529B-6222-400A-823F-8215A9212CD1}" srcOrd="11" destOrd="0" presId="urn:microsoft.com/office/officeart/2005/8/layout/chevron1"/>
    <dgm:cxn modelId="{6F967B97-705C-49BC-9AFB-BB60649D9662}"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6" qsCatId="simple" csTypeId="urn:microsoft.com/office/officeart/2005/8/colors/accent1_2#16"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1"/>
        </a:solidFill>
      </dgm:spPr>
      <dgm:t>
        <a:bodyPr/>
        <a:lstStyle/>
        <a:p>
          <a:r>
            <a:rPr lang="es-CO" sz="1200" b="1" dirty="0" smtClean="0">
              <a:solidFill>
                <a:schemeClr val="bg1"/>
              </a:solidFill>
            </a:rPr>
            <a:t>Acceso a la Información</a:t>
          </a:r>
          <a:endParaRPr lang="es-CO" sz="1200" b="1" dirty="0">
            <a:solidFill>
              <a:schemeClr val="bg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b="0" dirty="0" smtClean="0">
              <a:solidFill>
                <a:schemeClr val="tx1"/>
              </a:solidFill>
            </a:rPr>
            <a:t>Alcances y Limitaciones</a:t>
          </a:r>
          <a:endParaRPr lang="es-CO" sz="1200" b="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089114DB-33C4-43DE-8DD0-B811610E9540}" type="presOf" srcId="{303D48CC-0BDA-4CD2-9F0C-F144C8316BE7}" destId="{97FB4D51-0CED-4B24-B7A3-70F91F088C57}" srcOrd="0" destOrd="0" presId="urn:microsoft.com/office/officeart/2005/8/layout/chevron1"/>
    <dgm:cxn modelId="{A3305A63-7954-4428-8DB9-8D9B58153921}" type="presOf" srcId="{AF7F095B-EEB3-4058-88ED-EB104A8CE1AA}" destId="{70E5F4C4-C4E5-407C-A0DF-592945A4BDAA}"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C00923C2-5814-49A3-AA08-6929D3B54EDD}" type="presOf" srcId="{F4537213-D12A-4405-98AE-55445E8FC6DF}" destId="{33024774-1FF2-47A2-A1E4-31790A942475}"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CE003430-081D-4535-8DD7-9DDAA033DC00}" type="presOf" srcId="{748A6CC9-40FA-4E4A-A6C8-37F8778E9AAF}" destId="{0AC88A5B-1C02-4551-956F-DEF4B8438BFD}"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7CC0191F-8EBA-4657-8AFF-69F84C24C998}" type="presOf" srcId="{2981F476-7BF7-4D88-B20D-46601CB71BD7}" destId="{30A7EE47-9293-46A5-8090-F8F3C5C80E28}"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2AE37DFD-FE2F-45BF-B9AB-FB25039C41A6}" type="presOf" srcId="{B5BF3907-6BB2-4CBA-809C-8650E5820A60}" destId="{EAE16F08-E659-413C-A548-056F987A2296}" srcOrd="0" destOrd="0" presId="urn:microsoft.com/office/officeart/2005/8/layout/chevron1"/>
    <dgm:cxn modelId="{36A6FFE7-1B21-44AE-B9C9-7126A8BACB55}" type="presOf" srcId="{7126A39D-3B63-4F3E-A9F2-B0E044ABA100}" destId="{D24783BF-E6F5-44C5-9425-FC6CC5103A12}" srcOrd="0" destOrd="0" presId="urn:microsoft.com/office/officeart/2005/8/layout/chevron1"/>
    <dgm:cxn modelId="{447157E3-8D6E-401A-A64A-C8BEFEB82887}" type="presOf" srcId="{84D20E38-6A2C-41E9-A9B8-9445EEB811C1}" destId="{916BDD44-8688-41A2-89E5-7EE90C41E5BA}" srcOrd="0" destOrd="0" presId="urn:microsoft.com/office/officeart/2005/8/layout/chevron1"/>
    <dgm:cxn modelId="{EF73BE8D-87F3-4F84-AD47-301457E26199}" type="presParOf" srcId="{0AC88A5B-1C02-4551-956F-DEF4B8438BFD}" destId="{70E5F4C4-C4E5-407C-A0DF-592945A4BDAA}" srcOrd="0" destOrd="0" presId="urn:microsoft.com/office/officeart/2005/8/layout/chevron1"/>
    <dgm:cxn modelId="{6DA35601-C4D1-4F2F-B55F-4E1D40476289}" type="presParOf" srcId="{0AC88A5B-1C02-4551-956F-DEF4B8438BFD}" destId="{81D1E11E-6497-4D2C-BED8-97E8DC0765F8}" srcOrd="1" destOrd="0" presId="urn:microsoft.com/office/officeart/2005/8/layout/chevron1"/>
    <dgm:cxn modelId="{BE309693-2C99-4BD7-96DE-66BD23DA91EF}" type="presParOf" srcId="{0AC88A5B-1C02-4551-956F-DEF4B8438BFD}" destId="{D24783BF-E6F5-44C5-9425-FC6CC5103A12}" srcOrd="2" destOrd="0" presId="urn:microsoft.com/office/officeart/2005/8/layout/chevron1"/>
    <dgm:cxn modelId="{093AAB2F-D776-4600-B2CA-C19FC6EA4B85}" type="presParOf" srcId="{0AC88A5B-1C02-4551-956F-DEF4B8438BFD}" destId="{30ED516D-F03E-4421-8E1C-0BC0150E3332}" srcOrd="3" destOrd="0" presId="urn:microsoft.com/office/officeart/2005/8/layout/chevron1"/>
    <dgm:cxn modelId="{4438EE13-813D-47FA-B07C-0A6922CCEFEC}" type="presParOf" srcId="{0AC88A5B-1C02-4551-956F-DEF4B8438BFD}" destId="{916BDD44-8688-41A2-89E5-7EE90C41E5BA}" srcOrd="4" destOrd="0" presId="urn:microsoft.com/office/officeart/2005/8/layout/chevron1"/>
    <dgm:cxn modelId="{3BD0CF7C-0666-471E-AD89-FB39928A3552}" type="presParOf" srcId="{0AC88A5B-1C02-4551-956F-DEF4B8438BFD}" destId="{06676AD0-715F-44F8-B2FF-DA9F627D0C98}" srcOrd="5" destOrd="0" presId="urn:microsoft.com/office/officeart/2005/8/layout/chevron1"/>
    <dgm:cxn modelId="{FEE1CB23-FF8A-48A8-9109-4AA8099342BA}" type="presParOf" srcId="{0AC88A5B-1C02-4551-956F-DEF4B8438BFD}" destId="{97FB4D51-0CED-4B24-B7A3-70F91F088C57}" srcOrd="6" destOrd="0" presId="urn:microsoft.com/office/officeart/2005/8/layout/chevron1"/>
    <dgm:cxn modelId="{67C301DA-AB89-4302-9A3A-9159E4698684}" type="presParOf" srcId="{0AC88A5B-1C02-4551-956F-DEF4B8438BFD}" destId="{B0496F0A-4089-44E5-9D02-CA421DB8BA1C}" srcOrd="7" destOrd="0" presId="urn:microsoft.com/office/officeart/2005/8/layout/chevron1"/>
    <dgm:cxn modelId="{C93B2FED-8727-45B3-B5D3-4FB15145926A}" type="presParOf" srcId="{0AC88A5B-1C02-4551-956F-DEF4B8438BFD}" destId="{EAE16F08-E659-413C-A548-056F987A2296}" srcOrd="8" destOrd="0" presId="urn:microsoft.com/office/officeart/2005/8/layout/chevron1"/>
    <dgm:cxn modelId="{043B7B8A-CFB5-4190-BAFA-DD1A607E3FD0}" type="presParOf" srcId="{0AC88A5B-1C02-4551-956F-DEF4B8438BFD}" destId="{F66A934B-5ACF-47F5-AA50-E7FFE7B04A06}" srcOrd="9" destOrd="0" presId="urn:microsoft.com/office/officeart/2005/8/layout/chevron1"/>
    <dgm:cxn modelId="{B2400890-B290-4F12-87CF-DA7B10CC4E07}" type="presParOf" srcId="{0AC88A5B-1C02-4551-956F-DEF4B8438BFD}" destId="{33024774-1FF2-47A2-A1E4-31790A942475}" srcOrd="10" destOrd="0" presId="urn:microsoft.com/office/officeart/2005/8/layout/chevron1"/>
    <dgm:cxn modelId="{A8378493-9DBD-4EF4-B32B-7D444A091654}" type="presParOf" srcId="{0AC88A5B-1C02-4551-956F-DEF4B8438BFD}" destId="{3BFF529B-6222-400A-823F-8215A9212CD1}" srcOrd="11" destOrd="0" presId="urn:microsoft.com/office/officeart/2005/8/layout/chevron1"/>
    <dgm:cxn modelId="{E265A2C0-40FE-4583-BD59-41D771FED907}"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7" qsCatId="simple" csTypeId="urn:microsoft.com/office/officeart/2005/8/colors/accent1_2#17"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1"/>
        </a:solidFill>
      </dgm:spPr>
      <dgm:t>
        <a:bodyPr/>
        <a:lstStyle/>
        <a:p>
          <a:r>
            <a:rPr lang="es-CO" sz="1200" b="1" dirty="0" smtClean="0">
              <a:solidFill>
                <a:schemeClr val="bg1"/>
              </a:solidFill>
            </a:rPr>
            <a:t>Acceso a la Información</a:t>
          </a:r>
          <a:endParaRPr lang="es-CO" sz="1200" b="1" dirty="0">
            <a:solidFill>
              <a:schemeClr val="bg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b="0" dirty="0" smtClean="0">
              <a:solidFill>
                <a:schemeClr val="tx1"/>
              </a:solidFill>
            </a:rPr>
            <a:t>Alcances y Limitaciones</a:t>
          </a:r>
          <a:endParaRPr lang="es-CO" sz="1200" b="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BAF2095A-625B-4ECB-B599-2B4F7F252A5D}" srcId="{748A6CC9-40FA-4E4A-A6C8-37F8778E9AAF}" destId="{303D48CC-0BDA-4CD2-9F0C-F144C8316BE7}" srcOrd="3" destOrd="0" parTransId="{374072C0-6269-4A1E-A10A-747D1E18DAC1}" sibTransId="{B73527ED-213C-435A-A211-254F9E994C24}"/>
    <dgm:cxn modelId="{C8CEF136-8E0D-4704-8928-2E70ABB48046}" type="presOf" srcId="{AF7F095B-EEB3-4058-88ED-EB104A8CE1AA}" destId="{70E5F4C4-C4E5-407C-A0DF-592945A4BDAA}"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EF2096AE-103B-40D3-B4D1-D917AC6C4B2D}" type="presOf" srcId="{7126A39D-3B63-4F3E-A9F2-B0E044ABA100}" destId="{D24783BF-E6F5-44C5-9425-FC6CC5103A12}" srcOrd="0" destOrd="0" presId="urn:microsoft.com/office/officeart/2005/8/layout/chevron1"/>
    <dgm:cxn modelId="{E85104B0-A629-43EF-9507-4B239F03FE37}" type="presOf" srcId="{748A6CC9-40FA-4E4A-A6C8-37F8778E9AAF}" destId="{0AC88A5B-1C02-4551-956F-DEF4B8438BFD}"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B6BFE856-46C6-42C3-9299-3B77684E8D52}" srcId="{748A6CC9-40FA-4E4A-A6C8-37F8778E9AAF}" destId="{B5BF3907-6BB2-4CBA-809C-8650E5820A60}" srcOrd="4" destOrd="0" parTransId="{FC74DC10-D214-4EE7-A0B1-6734A3C7C93A}" sibTransId="{B1A3E359-28E2-4DC3-890C-B5FD20D436D5}"/>
    <dgm:cxn modelId="{9AEA1844-628D-4210-945F-01AF64D7B08E}" type="presOf" srcId="{2981F476-7BF7-4D88-B20D-46601CB71BD7}" destId="{30A7EE47-9293-46A5-8090-F8F3C5C80E28}" srcOrd="0" destOrd="0" presId="urn:microsoft.com/office/officeart/2005/8/layout/chevron1"/>
    <dgm:cxn modelId="{25A2A1B0-A2DC-487B-87FD-62D9BB308942}" srcId="{748A6CC9-40FA-4E4A-A6C8-37F8778E9AAF}" destId="{2981F476-7BF7-4D88-B20D-46601CB71BD7}" srcOrd="6" destOrd="0" parTransId="{C8B042F2-E5C1-45F9-88BF-03AEB0003265}" sibTransId="{AE8BC039-37FD-4DF6-823F-CE8D5F03B2D6}"/>
    <dgm:cxn modelId="{57E6983E-5C7F-47DD-A634-5BA14A68C67B}" srcId="{748A6CC9-40FA-4E4A-A6C8-37F8778E9AAF}" destId="{AF7F095B-EEB3-4058-88ED-EB104A8CE1AA}" srcOrd="0" destOrd="0" parTransId="{530C242C-7372-45C5-949A-3B17A9A65400}" sibTransId="{A7A80C49-AA3E-4073-BAA9-D6A3434CA22A}"/>
    <dgm:cxn modelId="{469593A1-4509-4A43-B9D0-66EFE147D050}" type="presOf" srcId="{303D48CC-0BDA-4CD2-9F0C-F144C8316BE7}" destId="{97FB4D51-0CED-4B24-B7A3-70F91F088C57}" srcOrd="0" destOrd="0" presId="urn:microsoft.com/office/officeart/2005/8/layout/chevron1"/>
    <dgm:cxn modelId="{A4DD65C4-3E29-4959-8BBF-99BE36198B0D}" type="presOf" srcId="{84D20E38-6A2C-41E9-A9B8-9445EEB811C1}" destId="{916BDD44-8688-41A2-89E5-7EE90C41E5BA}"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459BA4E1-9A78-418E-B491-F05A30E19817}" type="presOf" srcId="{B5BF3907-6BB2-4CBA-809C-8650E5820A60}" destId="{EAE16F08-E659-413C-A548-056F987A2296}" srcOrd="0" destOrd="0" presId="urn:microsoft.com/office/officeart/2005/8/layout/chevron1"/>
    <dgm:cxn modelId="{35ACAB01-ED34-4036-A6EE-DE11A2248A39}" type="presOf" srcId="{F4537213-D12A-4405-98AE-55445E8FC6DF}" destId="{33024774-1FF2-47A2-A1E4-31790A942475}" srcOrd="0" destOrd="0" presId="urn:microsoft.com/office/officeart/2005/8/layout/chevron1"/>
    <dgm:cxn modelId="{D35075EE-146E-4492-9AEE-B8E98ADFC853}" type="presParOf" srcId="{0AC88A5B-1C02-4551-956F-DEF4B8438BFD}" destId="{70E5F4C4-C4E5-407C-A0DF-592945A4BDAA}" srcOrd="0" destOrd="0" presId="urn:microsoft.com/office/officeart/2005/8/layout/chevron1"/>
    <dgm:cxn modelId="{E6299DB6-B869-4BA1-BEC4-575921844016}" type="presParOf" srcId="{0AC88A5B-1C02-4551-956F-DEF4B8438BFD}" destId="{81D1E11E-6497-4D2C-BED8-97E8DC0765F8}" srcOrd="1" destOrd="0" presId="urn:microsoft.com/office/officeart/2005/8/layout/chevron1"/>
    <dgm:cxn modelId="{6AB6960D-249B-425E-834C-DEDE23E9D4EE}" type="presParOf" srcId="{0AC88A5B-1C02-4551-956F-DEF4B8438BFD}" destId="{D24783BF-E6F5-44C5-9425-FC6CC5103A12}" srcOrd="2" destOrd="0" presId="urn:microsoft.com/office/officeart/2005/8/layout/chevron1"/>
    <dgm:cxn modelId="{0C2C8959-B70B-4C05-97A8-6ACB0812C4B1}" type="presParOf" srcId="{0AC88A5B-1C02-4551-956F-DEF4B8438BFD}" destId="{30ED516D-F03E-4421-8E1C-0BC0150E3332}" srcOrd="3" destOrd="0" presId="urn:microsoft.com/office/officeart/2005/8/layout/chevron1"/>
    <dgm:cxn modelId="{9F011256-10F6-40C6-849D-CE08B22C2E5C}" type="presParOf" srcId="{0AC88A5B-1C02-4551-956F-DEF4B8438BFD}" destId="{916BDD44-8688-41A2-89E5-7EE90C41E5BA}" srcOrd="4" destOrd="0" presId="urn:microsoft.com/office/officeart/2005/8/layout/chevron1"/>
    <dgm:cxn modelId="{DD1DD4C0-8955-4ABB-975D-A5B5FEF27CA5}" type="presParOf" srcId="{0AC88A5B-1C02-4551-956F-DEF4B8438BFD}" destId="{06676AD0-715F-44F8-B2FF-DA9F627D0C98}" srcOrd="5" destOrd="0" presId="urn:microsoft.com/office/officeart/2005/8/layout/chevron1"/>
    <dgm:cxn modelId="{4956A6EC-00E6-4FC7-B81C-65044879503B}" type="presParOf" srcId="{0AC88A5B-1C02-4551-956F-DEF4B8438BFD}" destId="{97FB4D51-0CED-4B24-B7A3-70F91F088C57}" srcOrd="6" destOrd="0" presId="urn:microsoft.com/office/officeart/2005/8/layout/chevron1"/>
    <dgm:cxn modelId="{047DE922-E29C-4F69-85AA-3DA1C71AD0ED}" type="presParOf" srcId="{0AC88A5B-1C02-4551-956F-DEF4B8438BFD}" destId="{B0496F0A-4089-44E5-9D02-CA421DB8BA1C}" srcOrd="7" destOrd="0" presId="urn:microsoft.com/office/officeart/2005/8/layout/chevron1"/>
    <dgm:cxn modelId="{ABD4E5B3-981F-49D6-8997-11D558F0E62B}" type="presParOf" srcId="{0AC88A5B-1C02-4551-956F-DEF4B8438BFD}" destId="{EAE16F08-E659-413C-A548-056F987A2296}" srcOrd="8" destOrd="0" presId="urn:microsoft.com/office/officeart/2005/8/layout/chevron1"/>
    <dgm:cxn modelId="{D1EC9970-E20A-4CA4-9F47-A625904DF7B0}" type="presParOf" srcId="{0AC88A5B-1C02-4551-956F-DEF4B8438BFD}" destId="{F66A934B-5ACF-47F5-AA50-E7FFE7B04A06}" srcOrd="9" destOrd="0" presId="urn:microsoft.com/office/officeart/2005/8/layout/chevron1"/>
    <dgm:cxn modelId="{537712D5-BD21-44FE-BC22-8E78266888FC}" type="presParOf" srcId="{0AC88A5B-1C02-4551-956F-DEF4B8438BFD}" destId="{33024774-1FF2-47A2-A1E4-31790A942475}" srcOrd="10" destOrd="0" presId="urn:microsoft.com/office/officeart/2005/8/layout/chevron1"/>
    <dgm:cxn modelId="{979CD6D7-B16A-4E11-BA3A-1D2E6C040385}" type="presParOf" srcId="{0AC88A5B-1C02-4551-956F-DEF4B8438BFD}" destId="{3BFF529B-6222-400A-823F-8215A9212CD1}" srcOrd="11" destOrd="0" presId="urn:microsoft.com/office/officeart/2005/8/layout/chevron1"/>
    <dgm:cxn modelId="{66A990D5-0607-4DD2-8309-8CF2327D3454}"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8" qsCatId="simple" csTypeId="urn:microsoft.com/office/officeart/2005/8/colors/accent1_2#18"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1"/>
        </a:solidFill>
      </dgm:spPr>
      <dgm:t>
        <a:bodyPr/>
        <a:lstStyle/>
        <a:p>
          <a:r>
            <a:rPr lang="es-CO" sz="1200" b="1" dirty="0" smtClean="0">
              <a:solidFill>
                <a:schemeClr val="bg1"/>
              </a:solidFill>
            </a:rPr>
            <a:t>Acceso a la Información</a:t>
          </a:r>
          <a:endParaRPr lang="es-CO" sz="1200" b="1" dirty="0">
            <a:solidFill>
              <a:schemeClr val="bg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b="0" dirty="0" smtClean="0">
              <a:solidFill>
                <a:schemeClr val="tx1"/>
              </a:solidFill>
            </a:rPr>
            <a:t>Alcances y Limitaciones</a:t>
          </a:r>
          <a:endParaRPr lang="es-CO" sz="1200" b="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983437E2-CB32-46BB-A9B8-D93EDBEE6F70}" type="presOf" srcId="{F4537213-D12A-4405-98AE-55445E8FC6DF}" destId="{33024774-1FF2-47A2-A1E4-31790A942475}"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74878B1E-FBAC-4192-9A65-168E162DF770}" type="presOf" srcId="{B5BF3907-6BB2-4CBA-809C-8650E5820A60}" destId="{EAE16F08-E659-413C-A548-056F987A2296}"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851447AF-F26B-4BEF-845D-AF6E86A149BD}" type="presOf" srcId="{2981F476-7BF7-4D88-B20D-46601CB71BD7}" destId="{30A7EE47-9293-46A5-8090-F8F3C5C80E28}" srcOrd="0" destOrd="0" presId="urn:microsoft.com/office/officeart/2005/8/layout/chevron1"/>
    <dgm:cxn modelId="{D4B7DCE7-477F-42AA-9239-82975CB61841}" type="presOf" srcId="{84D20E38-6A2C-41E9-A9B8-9445EEB811C1}" destId="{916BDD44-8688-41A2-89E5-7EE90C41E5BA}"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5117E241-649A-4AD2-9416-FD98F9DA6CFF}" type="presOf" srcId="{748A6CC9-40FA-4E4A-A6C8-37F8778E9AAF}" destId="{0AC88A5B-1C02-4551-956F-DEF4B8438BFD}"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055BFF10-104C-4A95-BAF7-3ABA126715D9}" type="presOf" srcId="{7126A39D-3B63-4F3E-A9F2-B0E044ABA100}" destId="{D24783BF-E6F5-44C5-9425-FC6CC5103A12}"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9DC690DA-F205-4215-BC13-0D1CDE772140}" type="presOf" srcId="{303D48CC-0BDA-4CD2-9F0C-F144C8316BE7}" destId="{97FB4D51-0CED-4B24-B7A3-70F91F088C57}" srcOrd="0" destOrd="0" presId="urn:microsoft.com/office/officeart/2005/8/layout/chevron1"/>
    <dgm:cxn modelId="{A2003ABD-1919-43AA-A1F5-46D7E9E082B5}" type="presOf" srcId="{AF7F095B-EEB3-4058-88ED-EB104A8CE1AA}" destId="{70E5F4C4-C4E5-407C-A0DF-592945A4BDAA}" srcOrd="0" destOrd="0" presId="urn:microsoft.com/office/officeart/2005/8/layout/chevron1"/>
    <dgm:cxn modelId="{E36C5403-A864-4B9D-976E-2EEB5E098AE7}" type="presParOf" srcId="{0AC88A5B-1C02-4551-956F-DEF4B8438BFD}" destId="{70E5F4C4-C4E5-407C-A0DF-592945A4BDAA}" srcOrd="0" destOrd="0" presId="urn:microsoft.com/office/officeart/2005/8/layout/chevron1"/>
    <dgm:cxn modelId="{188FE2C4-5AD7-42A7-B446-6ABF3A50D027}" type="presParOf" srcId="{0AC88A5B-1C02-4551-956F-DEF4B8438BFD}" destId="{81D1E11E-6497-4D2C-BED8-97E8DC0765F8}" srcOrd="1" destOrd="0" presId="urn:microsoft.com/office/officeart/2005/8/layout/chevron1"/>
    <dgm:cxn modelId="{4AD1C0FC-0403-4C5F-BA7E-C459B5CE8748}" type="presParOf" srcId="{0AC88A5B-1C02-4551-956F-DEF4B8438BFD}" destId="{D24783BF-E6F5-44C5-9425-FC6CC5103A12}" srcOrd="2" destOrd="0" presId="urn:microsoft.com/office/officeart/2005/8/layout/chevron1"/>
    <dgm:cxn modelId="{D0A4D1FB-7FCC-4B05-82A6-F42A6F850F1D}" type="presParOf" srcId="{0AC88A5B-1C02-4551-956F-DEF4B8438BFD}" destId="{30ED516D-F03E-4421-8E1C-0BC0150E3332}" srcOrd="3" destOrd="0" presId="urn:microsoft.com/office/officeart/2005/8/layout/chevron1"/>
    <dgm:cxn modelId="{C94F53A0-7E8A-4169-9510-B5AE954727DC}" type="presParOf" srcId="{0AC88A5B-1C02-4551-956F-DEF4B8438BFD}" destId="{916BDD44-8688-41A2-89E5-7EE90C41E5BA}" srcOrd="4" destOrd="0" presId="urn:microsoft.com/office/officeart/2005/8/layout/chevron1"/>
    <dgm:cxn modelId="{3988E7F2-6F22-4F60-AF32-F03304CEDBCB}" type="presParOf" srcId="{0AC88A5B-1C02-4551-956F-DEF4B8438BFD}" destId="{06676AD0-715F-44F8-B2FF-DA9F627D0C98}" srcOrd="5" destOrd="0" presId="urn:microsoft.com/office/officeart/2005/8/layout/chevron1"/>
    <dgm:cxn modelId="{5F3C0F2A-83AC-4C66-BFC3-8433183B1651}" type="presParOf" srcId="{0AC88A5B-1C02-4551-956F-DEF4B8438BFD}" destId="{97FB4D51-0CED-4B24-B7A3-70F91F088C57}" srcOrd="6" destOrd="0" presId="urn:microsoft.com/office/officeart/2005/8/layout/chevron1"/>
    <dgm:cxn modelId="{7FEB82ED-FE43-46A0-9303-BB105BD310CF}" type="presParOf" srcId="{0AC88A5B-1C02-4551-956F-DEF4B8438BFD}" destId="{B0496F0A-4089-44E5-9D02-CA421DB8BA1C}" srcOrd="7" destOrd="0" presId="urn:microsoft.com/office/officeart/2005/8/layout/chevron1"/>
    <dgm:cxn modelId="{5B98369B-DB8F-4F9D-A60D-F8C4EB50EEE4}" type="presParOf" srcId="{0AC88A5B-1C02-4551-956F-DEF4B8438BFD}" destId="{EAE16F08-E659-413C-A548-056F987A2296}" srcOrd="8" destOrd="0" presId="urn:microsoft.com/office/officeart/2005/8/layout/chevron1"/>
    <dgm:cxn modelId="{8BC143D7-AFE1-42BE-9B6C-C69DA7CF47D0}" type="presParOf" srcId="{0AC88A5B-1C02-4551-956F-DEF4B8438BFD}" destId="{F66A934B-5ACF-47F5-AA50-E7FFE7B04A06}" srcOrd="9" destOrd="0" presId="urn:microsoft.com/office/officeart/2005/8/layout/chevron1"/>
    <dgm:cxn modelId="{3F77EDE2-C347-49F8-B68C-85EC3FAD0387}" type="presParOf" srcId="{0AC88A5B-1C02-4551-956F-DEF4B8438BFD}" destId="{33024774-1FF2-47A2-A1E4-31790A942475}" srcOrd="10" destOrd="0" presId="urn:microsoft.com/office/officeart/2005/8/layout/chevron1"/>
    <dgm:cxn modelId="{94BDF553-3A6B-4756-8780-2DF7C9A65374}" type="presParOf" srcId="{0AC88A5B-1C02-4551-956F-DEF4B8438BFD}" destId="{3BFF529B-6222-400A-823F-8215A9212CD1}" srcOrd="11" destOrd="0" presId="urn:microsoft.com/office/officeart/2005/8/layout/chevron1"/>
    <dgm:cxn modelId="{26013B30-0C4E-45E3-BF45-A94778F0C0AE}"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19" qsCatId="simple" csTypeId="urn:microsoft.com/office/officeart/2005/8/colors/accent1_2#19"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b="0" dirty="0" smtClean="0">
              <a:solidFill>
                <a:schemeClr val="tx1"/>
              </a:solidFill>
            </a:rPr>
            <a:t>Acceso a la Información</a:t>
          </a:r>
          <a:endParaRPr lang="es-CO" sz="1200" b="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b="0" dirty="0" smtClean="0">
              <a:solidFill>
                <a:schemeClr val="tx1"/>
              </a:solidFill>
            </a:rPr>
            <a:t>Alcances y Limitaciones</a:t>
          </a:r>
          <a:endParaRPr lang="es-CO" sz="1200" b="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1"/>
        </a:solidFill>
      </dgm:spPr>
      <dgm:t>
        <a:bodyPr/>
        <a:lstStyle/>
        <a:p>
          <a:r>
            <a:rPr lang="es-CO" sz="1200" b="1" dirty="0" smtClean="0">
              <a:solidFill>
                <a:schemeClr val="bg1"/>
              </a:solidFill>
            </a:rPr>
            <a:t>Recomendaciones</a:t>
          </a:r>
          <a:endParaRPr lang="es-CO" sz="1200" b="1" dirty="0">
            <a:solidFill>
              <a:schemeClr val="bg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ABDAC494-AB78-4B42-8747-13B2D84B8079}" type="presOf" srcId="{84D20E38-6A2C-41E9-A9B8-9445EEB811C1}" destId="{916BDD44-8688-41A2-89E5-7EE90C41E5BA}"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71DC7D04-594F-462F-AE5B-97584334E547}" type="presOf" srcId="{B5BF3907-6BB2-4CBA-809C-8650E5820A60}" destId="{EAE16F08-E659-413C-A548-056F987A2296}"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6D911EC8-1FBD-4E21-87DB-6785B0061A68}" srcId="{748A6CC9-40FA-4E4A-A6C8-37F8778E9AAF}" destId="{84D20E38-6A2C-41E9-A9B8-9445EEB811C1}" srcOrd="2" destOrd="0" parTransId="{D9B4C047-C738-4513-987B-B8E6075D036E}" sibTransId="{2DD6BC0F-FD30-4EB8-907B-826721B862B4}"/>
    <dgm:cxn modelId="{47EADB87-71BE-4ABA-A500-B343667A55F9}" type="presOf" srcId="{2981F476-7BF7-4D88-B20D-46601CB71BD7}" destId="{30A7EE47-9293-46A5-8090-F8F3C5C80E28}" srcOrd="0" destOrd="0" presId="urn:microsoft.com/office/officeart/2005/8/layout/chevron1"/>
    <dgm:cxn modelId="{E6706ED4-2664-4E99-8812-0E7310E2F897}" type="presOf" srcId="{7126A39D-3B63-4F3E-A9F2-B0E044ABA100}" destId="{D24783BF-E6F5-44C5-9425-FC6CC5103A12}"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25A2A1B0-A2DC-487B-87FD-62D9BB308942}" srcId="{748A6CC9-40FA-4E4A-A6C8-37F8778E9AAF}" destId="{2981F476-7BF7-4D88-B20D-46601CB71BD7}" srcOrd="6" destOrd="0" parTransId="{C8B042F2-E5C1-45F9-88BF-03AEB0003265}" sibTransId="{AE8BC039-37FD-4DF6-823F-CE8D5F03B2D6}"/>
    <dgm:cxn modelId="{7393AFD4-4055-41C2-A932-3D45B0C08104}" type="presOf" srcId="{303D48CC-0BDA-4CD2-9F0C-F144C8316BE7}" destId="{97FB4D51-0CED-4B24-B7A3-70F91F088C57}" srcOrd="0" destOrd="0" presId="urn:microsoft.com/office/officeart/2005/8/layout/chevron1"/>
    <dgm:cxn modelId="{4DBDE212-9F95-4188-ABFC-8F71C4EE0A9B}" type="presOf" srcId="{748A6CC9-40FA-4E4A-A6C8-37F8778E9AAF}" destId="{0AC88A5B-1C02-4551-956F-DEF4B8438BFD}" srcOrd="0" destOrd="0" presId="urn:microsoft.com/office/officeart/2005/8/layout/chevron1"/>
    <dgm:cxn modelId="{EEBD4FA1-1E56-45D4-BC3C-09C584A25277}" type="presOf" srcId="{AF7F095B-EEB3-4058-88ED-EB104A8CE1AA}" destId="{70E5F4C4-C4E5-407C-A0DF-592945A4BDAA}"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E530BCC5-A9CD-464F-A1C3-0E7162AF06DC}" type="presOf" srcId="{F4537213-D12A-4405-98AE-55445E8FC6DF}" destId="{33024774-1FF2-47A2-A1E4-31790A942475}"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69EEB4A1-75FD-4B4A-8A7B-368439B635BA}" type="presParOf" srcId="{0AC88A5B-1C02-4551-956F-DEF4B8438BFD}" destId="{70E5F4C4-C4E5-407C-A0DF-592945A4BDAA}" srcOrd="0" destOrd="0" presId="urn:microsoft.com/office/officeart/2005/8/layout/chevron1"/>
    <dgm:cxn modelId="{D9302326-B72B-4301-BD4E-3CE1183B67ED}" type="presParOf" srcId="{0AC88A5B-1C02-4551-956F-DEF4B8438BFD}" destId="{81D1E11E-6497-4D2C-BED8-97E8DC0765F8}" srcOrd="1" destOrd="0" presId="urn:microsoft.com/office/officeart/2005/8/layout/chevron1"/>
    <dgm:cxn modelId="{C68F9BDC-95A0-448E-95D7-ED001E109A54}" type="presParOf" srcId="{0AC88A5B-1C02-4551-956F-DEF4B8438BFD}" destId="{D24783BF-E6F5-44C5-9425-FC6CC5103A12}" srcOrd="2" destOrd="0" presId="urn:microsoft.com/office/officeart/2005/8/layout/chevron1"/>
    <dgm:cxn modelId="{05178B50-21B4-4EF0-B5B7-21596BA1C512}" type="presParOf" srcId="{0AC88A5B-1C02-4551-956F-DEF4B8438BFD}" destId="{30ED516D-F03E-4421-8E1C-0BC0150E3332}" srcOrd="3" destOrd="0" presId="urn:microsoft.com/office/officeart/2005/8/layout/chevron1"/>
    <dgm:cxn modelId="{A99A130F-6427-49AC-93E1-96F4430F5D18}" type="presParOf" srcId="{0AC88A5B-1C02-4551-956F-DEF4B8438BFD}" destId="{916BDD44-8688-41A2-89E5-7EE90C41E5BA}" srcOrd="4" destOrd="0" presId="urn:microsoft.com/office/officeart/2005/8/layout/chevron1"/>
    <dgm:cxn modelId="{2EC28C44-FC2F-4C6A-9EDC-72C95144D979}" type="presParOf" srcId="{0AC88A5B-1C02-4551-956F-DEF4B8438BFD}" destId="{06676AD0-715F-44F8-B2FF-DA9F627D0C98}" srcOrd="5" destOrd="0" presId="urn:microsoft.com/office/officeart/2005/8/layout/chevron1"/>
    <dgm:cxn modelId="{30457445-A4A1-4CD7-A02C-7CFF59AB6ACE}" type="presParOf" srcId="{0AC88A5B-1C02-4551-956F-DEF4B8438BFD}" destId="{97FB4D51-0CED-4B24-B7A3-70F91F088C57}" srcOrd="6" destOrd="0" presId="urn:microsoft.com/office/officeart/2005/8/layout/chevron1"/>
    <dgm:cxn modelId="{B86B50A4-E10F-4A4C-A994-A7917DAB58AA}" type="presParOf" srcId="{0AC88A5B-1C02-4551-956F-DEF4B8438BFD}" destId="{B0496F0A-4089-44E5-9D02-CA421DB8BA1C}" srcOrd="7" destOrd="0" presId="urn:microsoft.com/office/officeart/2005/8/layout/chevron1"/>
    <dgm:cxn modelId="{2B8271E6-A4F3-40B4-B600-9F182D49A57F}" type="presParOf" srcId="{0AC88A5B-1C02-4551-956F-DEF4B8438BFD}" destId="{EAE16F08-E659-413C-A548-056F987A2296}" srcOrd="8" destOrd="0" presId="urn:microsoft.com/office/officeart/2005/8/layout/chevron1"/>
    <dgm:cxn modelId="{E62512A0-D6FB-4A64-9B9C-667E9FFE91E7}" type="presParOf" srcId="{0AC88A5B-1C02-4551-956F-DEF4B8438BFD}" destId="{F66A934B-5ACF-47F5-AA50-E7FFE7B04A06}" srcOrd="9" destOrd="0" presId="urn:microsoft.com/office/officeart/2005/8/layout/chevron1"/>
    <dgm:cxn modelId="{CC3231B4-388C-40DE-BFE8-25126FAB1FA3}" type="presParOf" srcId="{0AC88A5B-1C02-4551-956F-DEF4B8438BFD}" destId="{33024774-1FF2-47A2-A1E4-31790A942475}" srcOrd="10" destOrd="0" presId="urn:microsoft.com/office/officeart/2005/8/layout/chevron1"/>
    <dgm:cxn modelId="{4F986F1B-98B6-42D1-9773-99B2B421769F}" type="presParOf" srcId="{0AC88A5B-1C02-4551-956F-DEF4B8438BFD}" destId="{3BFF529B-6222-400A-823F-8215A9212CD1}" srcOrd="11" destOrd="0" presId="urn:microsoft.com/office/officeart/2005/8/layout/chevron1"/>
    <dgm:cxn modelId="{E5E7238A-4667-481F-A7C5-4EA5A0F09815}"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2" qsCatId="simple" csTypeId="urn:microsoft.com/office/officeart/2005/8/colors/accent1_2#2" csCatId="accent1" phldr="1"/>
      <dgm:spPr/>
    </dgm:pt>
    <dgm:pt modelId="{AF7F095B-EEB3-4058-88ED-EB104A8CE1AA}">
      <dgm:prSet phldrT="[Texto]" custT="1"/>
      <dgm:spPr/>
      <dgm:t>
        <a:bodyPr/>
        <a:lstStyle/>
        <a:p>
          <a:r>
            <a:rPr lang="es-CO" sz="1200" b="1" dirty="0" smtClean="0"/>
            <a:t>Definición</a:t>
          </a:r>
          <a:endParaRPr lang="es-CO" sz="1200" b="1" dirty="0"/>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dirty="0" smtClean="0">
              <a:solidFill>
                <a:schemeClr val="tx1"/>
              </a:solidFill>
            </a:rPr>
            <a:t>Legislación</a:t>
          </a:r>
          <a:endParaRPr lang="es-CO" sz="120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821BA062-73B2-4036-879A-128D28948A87}" type="presOf" srcId="{AF7F095B-EEB3-4058-88ED-EB104A8CE1AA}" destId="{70E5F4C4-C4E5-407C-A0DF-592945A4BDAA}" srcOrd="0" destOrd="0" presId="urn:microsoft.com/office/officeart/2005/8/layout/chevron1"/>
    <dgm:cxn modelId="{BDD2C92B-98B4-42CD-84F0-D7A12C26021C}" type="presOf" srcId="{B5BF3907-6BB2-4CBA-809C-8650E5820A60}" destId="{EAE16F08-E659-413C-A548-056F987A2296}"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472BAF76-4F81-445E-8049-FE481FBBD224}" type="presOf" srcId="{F4537213-D12A-4405-98AE-55445E8FC6DF}" destId="{33024774-1FF2-47A2-A1E4-31790A942475}" srcOrd="0" destOrd="0" presId="urn:microsoft.com/office/officeart/2005/8/layout/chevron1"/>
    <dgm:cxn modelId="{75258FDE-3F50-442B-8DCE-6EDDF7118225}" type="presOf" srcId="{2981F476-7BF7-4D88-B20D-46601CB71BD7}" destId="{30A7EE47-9293-46A5-8090-F8F3C5C80E28}"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6D911EC8-1FBD-4E21-87DB-6785B0061A68}" srcId="{748A6CC9-40FA-4E4A-A6C8-37F8778E9AAF}" destId="{84D20E38-6A2C-41E9-A9B8-9445EEB811C1}" srcOrd="2" destOrd="0" parTransId="{D9B4C047-C738-4513-987B-B8E6075D036E}" sibTransId="{2DD6BC0F-FD30-4EB8-907B-826721B862B4}"/>
    <dgm:cxn modelId="{3E8DF72C-D2B7-472C-A5F3-C35B9FA1D1C4}" type="presOf" srcId="{84D20E38-6A2C-41E9-A9B8-9445EEB811C1}" destId="{916BDD44-8688-41A2-89E5-7EE90C41E5BA}"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0F92C87D-149B-40F0-9B76-CA93EC5B231D}" type="presOf" srcId="{303D48CC-0BDA-4CD2-9F0C-F144C8316BE7}" destId="{97FB4D51-0CED-4B24-B7A3-70F91F088C57}" srcOrd="0" destOrd="0" presId="urn:microsoft.com/office/officeart/2005/8/layout/chevron1"/>
    <dgm:cxn modelId="{FB5F0390-4CF3-4644-8911-ED3148F3325A}" type="presOf" srcId="{748A6CC9-40FA-4E4A-A6C8-37F8778E9AAF}" destId="{0AC88A5B-1C02-4551-956F-DEF4B8438BFD}" srcOrd="0" destOrd="0" presId="urn:microsoft.com/office/officeart/2005/8/layout/chevron1"/>
    <dgm:cxn modelId="{F0E25FC8-2A92-4249-AC5A-61F707F70E28}" type="presOf" srcId="{7126A39D-3B63-4F3E-A9F2-B0E044ABA100}" destId="{D24783BF-E6F5-44C5-9425-FC6CC5103A12}" srcOrd="0" destOrd="0" presId="urn:microsoft.com/office/officeart/2005/8/layout/chevron1"/>
    <dgm:cxn modelId="{2FE797DA-D2EC-479E-918B-9A1F681120D1}" type="presParOf" srcId="{0AC88A5B-1C02-4551-956F-DEF4B8438BFD}" destId="{70E5F4C4-C4E5-407C-A0DF-592945A4BDAA}" srcOrd="0" destOrd="0" presId="urn:microsoft.com/office/officeart/2005/8/layout/chevron1"/>
    <dgm:cxn modelId="{3591694F-F711-4C55-BB95-861B015F8DFA}" type="presParOf" srcId="{0AC88A5B-1C02-4551-956F-DEF4B8438BFD}" destId="{81D1E11E-6497-4D2C-BED8-97E8DC0765F8}" srcOrd="1" destOrd="0" presId="urn:microsoft.com/office/officeart/2005/8/layout/chevron1"/>
    <dgm:cxn modelId="{D4598E85-35E2-43A0-B1C6-E30F6E105415}" type="presParOf" srcId="{0AC88A5B-1C02-4551-956F-DEF4B8438BFD}" destId="{D24783BF-E6F5-44C5-9425-FC6CC5103A12}" srcOrd="2" destOrd="0" presId="urn:microsoft.com/office/officeart/2005/8/layout/chevron1"/>
    <dgm:cxn modelId="{46B8FED4-57A5-4828-A441-FD40C831A9AA}" type="presParOf" srcId="{0AC88A5B-1C02-4551-956F-DEF4B8438BFD}" destId="{30ED516D-F03E-4421-8E1C-0BC0150E3332}" srcOrd="3" destOrd="0" presId="urn:microsoft.com/office/officeart/2005/8/layout/chevron1"/>
    <dgm:cxn modelId="{D08E1A42-05CF-46C1-A025-49CFF04EDD64}" type="presParOf" srcId="{0AC88A5B-1C02-4551-956F-DEF4B8438BFD}" destId="{916BDD44-8688-41A2-89E5-7EE90C41E5BA}" srcOrd="4" destOrd="0" presId="urn:microsoft.com/office/officeart/2005/8/layout/chevron1"/>
    <dgm:cxn modelId="{DC409F6F-828C-4F93-BD93-E56D0ACE95F3}" type="presParOf" srcId="{0AC88A5B-1C02-4551-956F-DEF4B8438BFD}" destId="{06676AD0-715F-44F8-B2FF-DA9F627D0C98}" srcOrd="5" destOrd="0" presId="urn:microsoft.com/office/officeart/2005/8/layout/chevron1"/>
    <dgm:cxn modelId="{46A33E68-9EE7-4FBA-B4AE-64DDF68BFCC4}" type="presParOf" srcId="{0AC88A5B-1C02-4551-956F-DEF4B8438BFD}" destId="{97FB4D51-0CED-4B24-B7A3-70F91F088C57}" srcOrd="6" destOrd="0" presId="urn:microsoft.com/office/officeart/2005/8/layout/chevron1"/>
    <dgm:cxn modelId="{2EC3CA76-67CE-407F-82BE-CBD77D72B7F2}" type="presParOf" srcId="{0AC88A5B-1C02-4551-956F-DEF4B8438BFD}" destId="{B0496F0A-4089-44E5-9D02-CA421DB8BA1C}" srcOrd="7" destOrd="0" presId="urn:microsoft.com/office/officeart/2005/8/layout/chevron1"/>
    <dgm:cxn modelId="{91777D1C-9767-4127-9495-9AC8983449A6}" type="presParOf" srcId="{0AC88A5B-1C02-4551-956F-DEF4B8438BFD}" destId="{EAE16F08-E659-413C-A548-056F987A2296}" srcOrd="8" destOrd="0" presId="urn:microsoft.com/office/officeart/2005/8/layout/chevron1"/>
    <dgm:cxn modelId="{8B14EF55-A1E2-4360-81AA-38E0BCDDB975}" type="presParOf" srcId="{0AC88A5B-1C02-4551-956F-DEF4B8438BFD}" destId="{F66A934B-5ACF-47F5-AA50-E7FFE7B04A06}" srcOrd="9" destOrd="0" presId="urn:microsoft.com/office/officeart/2005/8/layout/chevron1"/>
    <dgm:cxn modelId="{B47C26EC-8B29-4B58-82D1-3B819DC93915}" type="presParOf" srcId="{0AC88A5B-1C02-4551-956F-DEF4B8438BFD}" destId="{33024774-1FF2-47A2-A1E4-31790A942475}" srcOrd="10" destOrd="0" presId="urn:microsoft.com/office/officeart/2005/8/layout/chevron1"/>
    <dgm:cxn modelId="{57B7848B-246E-41DE-A2BA-36E821B14389}" type="presParOf" srcId="{0AC88A5B-1C02-4551-956F-DEF4B8438BFD}" destId="{3BFF529B-6222-400A-823F-8215A9212CD1}" srcOrd="11" destOrd="0" presId="urn:microsoft.com/office/officeart/2005/8/layout/chevron1"/>
    <dgm:cxn modelId="{941176A1-82BD-4F17-A66C-ADF668733350}"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20" qsCatId="simple" csTypeId="urn:microsoft.com/office/officeart/2005/8/colors/accent1_2#20"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b="0" dirty="0" smtClean="0">
              <a:solidFill>
                <a:schemeClr val="tx1"/>
              </a:solidFill>
            </a:rPr>
            <a:t>Acceso a la Información</a:t>
          </a:r>
          <a:endParaRPr lang="es-CO" sz="1200" b="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b="0" dirty="0" smtClean="0">
              <a:solidFill>
                <a:schemeClr val="tx1"/>
              </a:solidFill>
            </a:rPr>
            <a:t>Alcances y Limitaciones</a:t>
          </a:r>
          <a:endParaRPr lang="es-CO" sz="1200" b="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1"/>
        </a:solidFill>
      </dgm:spPr>
      <dgm:t>
        <a:bodyPr/>
        <a:lstStyle/>
        <a:p>
          <a:r>
            <a:rPr lang="es-CO" sz="1200" b="1" dirty="0" smtClean="0">
              <a:solidFill>
                <a:schemeClr val="bg1"/>
              </a:solidFill>
            </a:rPr>
            <a:t>Recomendaciones</a:t>
          </a:r>
          <a:endParaRPr lang="es-CO" sz="1200" b="1" dirty="0">
            <a:solidFill>
              <a:schemeClr val="bg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AC88E7C9-9B3D-437E-AEA1-2A6D87D25FF3}" type="presOf" srcId="{F4537213-D12A-4405-98AE-55445E8FC6DF}" destId="{33024774-1FF2-47A2-A1E4-31790A942475}"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BAF2095A-625B-4ECB-B599-2B4F7F252A5D}" srcId="{748A6CC9-40FA-4E4A-A6C8-37F8778E9AAF}" destId="{303D48CC-0BDA-4CD2-9F0C-F144C8316BE7}" srcOrd="3" destOrd="0" parTransId="{374072C0-6269-4A1E-A10A-747D1E18DAC1}" sibTransId="{B73527ED-213C-435A-A211-254F9E994C24}"/>
    <dgm:cxn modelId="{C7C177EF-B92E-40A2-BF88-EBEA37B1A62A}" type="presOf" srcId="{B5BF3907-6BB2-4CBA-809C-8650E5820A60}" destId="{EAE16F08-E659-413C-A548-056F987A2296}" srcOrd="0" destOrd="0" presId="urn:microsoft.com/office/officeart/2005/8/layout/chevron1"/>
    <dgm:cxn modelId="{FEED92E5-932D-4A30-99FB-521F7B5D3824}" type="presOf" srcId="{303D48CC-0BDA-4CD2-9F0C-F144C8316BE7}" destId="{97FB4D51-0CED-4B24-B7A3-70F91F088C57}"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35703D46-1003-40EE-B093-F0CC6A492A37}" type="presOf" srcId="{748A6CC9-40FA-4E4A-A6C8-37F8778E9AAF}" destId="{0AC88A5B-1C02-4551-956F-DEF4B8438BFD}"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91E6A66B-8E19-4F81-B8C5-8B58A8E9DB6D}" type="presOf" srcId="{AF7F095B-EEB3-4058-88ED-EB104A8CE1AA}" destId="{70E5F4C4-C4E5-407C-A0DF-592945A4BDAA}" srcOrd="0" destOrd="0" presId="urn:microsoft.com/office/officeart/2005/8/layout/chevron1"/>
    <dgm:cxn modelId="{1D8656C2-CFEA-4C36-BD07-49DFD1A69E8F}" type="presOf" srcId="{7126A39D-3B63-4F3E-A9F2-B0E044ABA100}" destId="{D24783BF-E6F5-44C5-9425-FC6CC5103A12}" srcOrd="0" destOrd="0" presId="urn:microsoft.com/office/officeart/2005/8/layout/chevron1"/>
    <dgm:cxn modelId="{D618898D-6E66-4573-9D4C-1ACA999EDB7F}" type="presOf" srcId="{2981F476-7BF7-4D88-B20D-46601CB71BD7}" destId="{30A7EE47-9293-46A5-8090-F8F3C5C80E28}" srcOrd="0" destOrd="0" presId="urn:microsoft.com/office/officeart/2005/8/layout/chevron1"/>
    <dgm:cxn modelId="{75AE4A9D-242A-451B-83AE-8581E6DDB3C9}" type="presOf" srcId="{84D20E38-6A2C-41E9-A9B8-9445EEB811C1}" destId="{916BDD44-8688-41A2-89E5-7EE90C41E5BA}" srcOrd="0" destOrd="0" presId="urn:microsoft.com/office/officeart/2005/8/layout/chevron1"/>
    <dgm:cxn modelId="{6BB603A6-A48A-40EA-BD4B-5E845C3D1154}" type="presParOf" srcId="{0AC88A5B-1C02-4551-956F-DEF4B8438BFD}" destId="{70E5F4C4-C4E5-407C-A0DF-592945A4BDAA}" srcOrd="0" destOrd="0" presId="urn:microsoft.com/office/officeart/2005/8/layout/chevron1"/>
    <dgm:cxn modelId="{42CE0FAD-774C-4227-82CE-26E0D478083F}" type="presParOf" srcId="{0AC88A5B-1C02-4551-956F-DEF4B8438BFD}" destId="{81D1E11E-6497-4D2C-BED8-97E8DC0765F8}" srcOrd="1" destOrd="0" presId="urn:microsoft.com/office/officeart/2005/8/layout/chevron1"/>
    <dgm:cxn modelId="{A82F410A-4A9E-4F35-93F4-39A9264E7CC7}" type="presParOf" srcId="{0AC88A5B-1C02-4551-956F-DEF4B8438BFD}" destId="{D24783BF-E6F5-44C5-9425-FC6CC5103A12}" srcOrd="2" destOrd="0" presId="urn:microsoft.com/office/officeart/2005/8/layout/chevron1"/>
    <dgm:cxn modelId="{5EEA4DAE-DAF3-4AA2-BE22-AD267898846A}" type="presParOf" srcId="{0AC88A5B-1C02-4551-956F-DEF4B8438BFD}" destId="{30ED516D-F03E-4421-8E1C-0BC0150E3332}" srcOrd="3" destOrd="0" presId="urn:microsoft.com/office/officeart/2005/8/layout/chevron1"/>
    <dgm:cxn modelId="{3D2A1B41-6829-4FB5-9978-4BEF89270080}" type="presParOf" srcId="{0AC88A5B-1C02-4551-956F-DEF4B8438BFD}" destId="{916BDD44-8688-41A2-89E5-7EE90C41E5BA}" srcOrd="4" destOrd="0" presId="urn:microsoft.com/office/officeart/2005/8/layout/chevron1"/>
    <dgm:cxn modelId="{4B1B07A5-17AC-4108-B15A-0AD9B67731E0}" type="presParOf" srcId="{0AC88A5B-1C02-4551-956F-DEF4B8438BFD}" destId="{06676AD0-715F-44F8-B2FF-DA9F627D0C98}" srcOrd="5" destOrd="0" presId="urn:microsoft.com/office/officeart/2005/8/layout/chevron1"/>
    <dgm:cxn modelId="{21F2FC3A-5E14-4163-9586-7E6EF7A1C1E3}" type="presParOf" srcId="{0AC88A5B-1C02-4551-956F-DEF4B8438BFD}" destId="{97FB4D51-0CED-4B24-B7A3-70F91F088C57}" srcOrd="6" destOrd="0" presId="urn:microsoft.com/office/officeart/2005/8/layout/chevron1"/>
    <dgm:cxn modelId="{EEA0DA8D-CEBB-469D-A007-0A15D243CB6A}" type="presParOf" srcId="{0AC88A5B-1C02-4551-956F-DEF4B8438BFD}" destId="{B0496F0A-4089-44E5-9D02-CA421DB8BA1C}" srcOrd="7" destOrd="0" presId="urn:microsoft.com/office/officeart/2005/8/layout/chevron1"/>
    <dgm:cxn modelId="{6F27D57D-D8AB-49AA-B9C6-D9A24F9D8BB6}" type="presParOf" srcId="{0AC88A5B-1C02-4551-956F-DEF4B8438BFD}" destId="{EAE16F08-E659-413C-A548-056F987A2296}" srcOrd="8" destOrd="0" presId="urn:microsoft.com/office/officeart/2005/8/layout/chevron1"/>
    <dgm:cxn modelId="{14D442A0-A1FB-4905-B903-82FF658C9CE3}" type="presParOf" srcId="{0AC88A5B-1C02-4551-956F-DEF4B8438BFD}" destId="{F66A934B-5ACF-47F5-AA50-E7FFE7B04A06}" srcOrd="9" destOrd="0" presId="urn:microsoft.com/office/officeart/2005/8/layout/chevron1"/>
    <dgm:cxn modelId="{BF0F2997-FFE2-4BD5-9323-96D7BCE8C088}" type="presParOf" srcId="{0AC88A5B-1C02-4551-956F-DEF4B8438BFD}" destId="{33024774-1FF2-47A2-A1E4-31790A942475}" srcOrd="10" destOrd="0" presId="urn:microsoft.com/office/officeart/2005/8/layout/chevron1"/>
    <dgm:cxn modelId="{8DCCC565-C429-43F8-8D7A-132B1FC0BFCD}" type="presParOf" srcId="{0AC88A5B-1C02-4551-956F-DEF4B8438BFD}" destId="{3BFF529B-6222-400A-823F-8215A9212CD1}" srcOrd="11" destOrd="0" presId="urn:microsoft.com/office/officeart/2005/8/layout/chevron1"/>
    <dgm:cxn modelId="{DED2EE4D-A32C-4C03-BD67-CB0EE1E97DCA}"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21.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21" qsCatId="simple" csTypeId="urn:microsoft.com/office/officeart/2005/8/colors/accent1_2#21"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b="0" dirty="0" smtClean="0">
              <a:solidFill>
                <a:schemeClr val="tx1"/>
              </a:solidFill>
            </a:rPr>
            <a:t>Legislación</a:t>
          </a:r>
          <a:endParaRPr lang="es-CO" sz="1200" b="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b="0" dirty="0" smtClean="0">
              <a:solidFill>
                <a:schemeClr val="tx1"/>
              </a:solidFill>
            </a:rPr>
            <a:t>Acceso a la Información</a:t>
          </a:r>
          <a:endParaRPr lang="es-CO" sz="1200" b="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b="0" dirty="0" smtClean="0">
              <a:solidFill>
                <a:schemeClr val="tx1"/>
              </a:solidFill>
            </a:rPr>
            <a:t>Aplicación</a:t>
          </a:r>
          <a:endParaRPr lang="es-CO" sz="1200" b="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b="0" dirty="0" smtClean="0">
              <a:solidFill>
                <a:schemeClr val="tx1"/>
              </a:solidFill>
            </a:rPr>
            <a:t>Comparación</a:t>
          </a:r>
          <a:endParaRPr lang="es-CO" sz="1200" b="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b="0" dirty="0" smtClean="0">
              <a:solidFill>
                <a:schemeClr val="tx1"/>
              </a:solidFill>
            </a:rPr>
            <a:t>Alcances y Limitaciones</a:t>
          </a:r>
          <a:endParaRPr lang="es-CO" sz="1200" b="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1"/>
        </a:solidFill>
      </dgm:spPr>
      <dgm:t>
        <a:bodyPr/>
        <a:lstStyle/>
        <a:p>
          <a:r>
            <a:rPr lang="es-CO" sz="1200" b="1" dirty="0" smtClean="0">
              <a:solidFill>
                <a:schemeClr val="bg1"/>
              </a:solidFill>
            </a:rPr>
            <a:t>Recomendaciones</a:t>
          </a:r>
          <a:endParaRPr lang="es-CO" sz="1200" b="1" dirty="0">
            <a:solidFill>
              <a:schemeClr val="bg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2728">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C772B797-0082-42DC-9B78-B948DCEB7BFA}" type="presOf" srcId="{2981F476-7BF7-4D88-B20D-46601CB71BD7}" destId="{30A7EE47-9293-46A5-8090-F8F3C5C80E28}"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D3E041BD-DDAD-4401-8D6D-470AD1D48D89}" type="presOf" srcId="{748A6CC9-40FA-4E4A-A6C8-37F8778E9AAF}" destId="{0AC88A5B-1C02-4551-956F-DEF4B8438BFD}" srcOrd="0" destOrd="0" presId="urn:microsoft.com/office/officeart/2005/8/layout/chevron1"/>
    <dgm:cxn modelId="{F6A91241-DE55-4FBC-99FE-385B3B3422F5}" type="presOf" srcId="{7126A39D-3B63-4F3E-A9F2-B0E044ABA100}" destId="{D24783BF-E6F5-44C5-9425-FC6CC5103A12}"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664304CF-5B11-443A-94E7-79034F760A49}" type="presOf" srcId="{F4537213-D12A-4405-98AE-55445E8FC6DF}" destId="{33024774-1FF2-47A2-A1E4-31790A942475}"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9CAFB5BB-1C77-4F12-BBE5-F31631E1EABC}" type="presOf" srcId="{B5BF3907-6BB2-4CBA-809C-8650E5820A60}" destId="{EAE16F08-E659-413C-A548-056F987A2296}"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A20A2369-DCB8-4CD8-ACBD-613B9EACCF58}" type="presOf" srcId="{303D48CC-0BDA-4CD2-9F0C-F144C8316BE7}" destId="{97FB4D51-0CED-4B24-B7A3-70F91F088C57}" srcOrd="0" destOrd="0" presId="urn:microsoft.com/office/officeart/2005/8/layout/chevron1"/>
    <dgm:cxn modelId="{E9CE7431-88BF-4094-BFF7-65293B3D0444}" type="presOf" srcId="{84D20E38-6A2C-41E9-A9B8-9445EEB811C1}" destId="{916BDD44-8688-41A2-89E5-7EE90C41E5BA}" srcOrd="0" destOrd="0" presId="urn:microsoft.com/office/officeart/2005/8/layout/chevron1"/>
    <dgm:cxn modelId="{33826B73-E73C-40A4-8E76-F4CEAABFF6DC}" type="presOf" srcId="{AF7F095B-EEB3-4058-88ED-EB104A8CE1AA}" destId="{70E5F4C4-C4E5-407C-A0DF-592945A4BDAA}" srcOrd="0" destOrd="0" presId="urn:microsoft.com/office/officeart/2005/8/layout/chevron1"/>
    <dgm:cxn modelId="{30CFDDE9-F16C-4FA4-81B4-681D10F590F5}" type="presParOf" srcId="{0AC88A5B-1C02-4551-956F-DEF4B8438BFD}" destId="{70E5F4C4-C4E5-407C-A0DF-592945A4BDAA}" srcOrd="0" destOrd="0" presId="urn:microsoft.com/office/officeart/2005/8/layout/chevron1"/>
    <dgm:cxn modelId="{23CFCA1E-6FF2-46C0-8B42-82AA238D74E4}" type="presParOf" srcId="{0AC88A5B-1C02-4551-956F-DEF4B8438BFD}" destId="{81D1E11E-6497-4D2C-BED8-97E8DC0765F8}" srcOrd="1" destOrd="0" presId="urn:microsoft.com/office/officeart/2005/8/layout/chevron1"/>
    <dgm:cxn modelId="{BC8D9B27-4186-4E41-8ACF-DDC0FDD56A8A}" type="presParOf" srcId="{0AC88A5B-1C02-4551-956F-DEF4B8438BFD}" destId="{D24783BF-E6F5-44C5-9425-FC6CC5103A12}" srcOrd="2" destOrd="0" presId="urn:microsoft.com/office/officeart/2005/8/layout/chevron1"/>
    <dgm:cxn modelId="{DB00369F-A5D8-4A01-9B9F-22E5A465141B}" type="presParOf" srcId="{0AC88A5B-1C02-4551-956F-DEF4B8438BFD}" destId="{30ED516D-F03E-4421-8E1C-0BC0150E3332}" srcOrd="3" destOrd="0" presId="urn:microsoft.com/office/officeart/2005/8/layout/chevron1"/>
    <dgm:cxn modelId="{385645FB-EDD2-4286-9E42-F2F3F32AC8C1}" type="presParOf" srcId="{0AC88A5B-1C02-4551-956F-DEF4B8438BFD}" destId="{916BDD44-8688-41A2-89E5-7EE90C41E5BA}" srcOrd="4" destOrd="0" presId="urn:microsoft.com/office/officeart/2005/8/layout/chevron1"/>
    <dgm:cxn modelId="{49604E89-90A9-48B2-8447-852B994A28E9}" type="presParOf" srcId="{0AC88A5B-1C02-4551-956F-DEF4B8438BFD}" destId="{06676AD0-715F-44F8-B2FF-DA9F627D0C98}" srcOrd="5" destOrd="0" presId="urn:microsoft.com/office/officeart/2005/8/layout/chevron1"/>
    <dgm:cxn modelId="{194E4E0F-C90E-427D-AC18-2DC7A03F8D88}" type="presParOf" srcId="{0AC88A5B-1C02-4551-956F-DEF4B8438BFD}" destId="{97FB4D51-0CED-4B24-B7A3-70F91F088C57}" srcOrd="6" destOrd="0" presId="urn:microsoft.com/office/officeart/2005/8/layout/chevron1"/>
    <dgm:cxn modelId="{6804F44C-E2AD-428E-93A9-F2A5A27BF14B}" type="presParOf" srcId="{0AC88A5B-1C02-4551-956F-DEF4B8438BFD}" destId="{B0496F0A-4089-44E5-9D02-CA421DB8BA1C}" srcOrd="7" destOrd="0" presId="urn:microsoft.com/office/officeart/2005/8/layout/chevron1"/>
    <dgm:cxn modelId="{512EB34F-6745-4AA1-A29F-ED0B180D49D3}" type="presParOf" srcId="{0AC88A5B-1C02-4551-956F-DEF4B8438BFD}" destId="{EAE16F08-E659-413C-A548-056F987A2296}" srcOrd="8" destOrd="0" presId="urn:microsoft.com/office/officeart/2005/8/layout/chevron1"/>
    <dgm:cxn modelId="{FE16AAC1-A7CC-4B43-9993-8275551B54AE}" type="presParOf" srcId="{0AC88A5B-1C02-4551-956F-DEF4B8438BFD}" destId="{F66A934B-5ACF-47F5-AA50-E7FFE7B04A06}" srcOrd="9" destOrd="0" presId="urn:microsoft.com/office/officeart/2005/8/layout/chevron1"/>
    <dgm:cxn modelId="{388E3427-2782-4346-B207-6A5882C4586F}" type="presParOf" srcId="{0AC88A5B-1C02-4551-956F-DEF4B8438BFD}" destId="{33024774-1FF2-47A2-A1E4-31790A942475}" srcOrd="10" destOrd="0" presId="urn:microsoft.com/office/officeart/2005/8/layout/chevron1"/>
    <dgm:cxn modelId="{D9657BE9-ACA8-4393-A6A3-BA08FDD48877}" type="presParOf" srcId="{0AC88A5B-1C02-4551-956F-DEF4B8438BFD}" destId="{3BFF529B-6222-400A-823F-8215A9212CD1}" srcOrd="11" destOrd="0" presId="urn:microsoft.com/office/officeart/2005/8/layout/chevron1"/>
    <dgm:cxn modelId="{8EA3FAE1-EF35-4B02-B50B-A4A20880C8AD}"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3" qsCatId="simple" csTypeId="urn:microsoft.com/office/officeart/2005/8/colors/accent1_2#3" csCatId="accent1" phldr="1"/>
      <dgm:spPr/>
    </dgm:pt>
    <dgm:pt modelId="{AF7F095B-EEB3-4058-88ED-EB104A8CE1AA}">
      <dgm:prSet phldrT="[Texto]" custT="1"/>
      <dgm:spPr/>
      <dgm:t>
        <a:bodyPr/>
        <a:lstStyle/>
        <a:p>
          <a:r>
            <a:rPr lang="es-CO" sz="1200" b="1" dirty="0" smtClean="0"/>
            <a:t>Definición</a:t>
          </a:r>
          <a:endParaRPr lang="es-CO" sz="1200" b="1" dirty="0"/>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5">
            <a:lumMod val="20000"/>
            <a:lumOff val="80000"/>
          </a:schemeClr>
        </a:solidFill>
      </dgm:spPr>
      <dgm:t>
        <a:bodyPr/>
        <a:lstStyle/>
        <a:p>
          <a:r>
            <a:rPr lang="es-CO" sz="1200" dirty="0" smtClean="0">
              <a:solidFill>
                <a:schemeClr val="tx1"/>
              </a:solidFill>
            </a:rPr>
            <a:t>Legislación</a:t>
          </a:r>
          <a:endParaRPr lang="es-CO" sz="1200" dirty="0">
            <a:solidFill>
              <a:schemeClr val="tx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08D7F7DA-01C6-42C5-9CE9-EDE3B45B7997}" type="presOf" srcId="{748A6CC9-40FA-4E4A-A6C8-37F8778E9AAF}" destId="{0AC88A5B-1C02-4551-956F-DEF4B8438BFD}"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BAF2095A-625B-4ECB-B599-2B4F7F252A5D}" srcId="{748A6CC9-40FA-4E4A-A6C8-37F8778E9AAF}" destId="{303D48CC-0BDA-4CD2-9F0C-F144C8316BE7}" srcOrd="3" destOrd="0" parTransId="{374072C0-6269-4A1E-A10A-747D1E18DAC1}" sibTransId="{B73527ED-213C-435A-A211-254F9E994C24}"/>
    <dgm:cxn modelId="{A3E019D5-2DA6-4164-8E0B-72B5A90CF146}" type="presOf" srcId="{F4537213-D12A-4405-98AE-55445E8FC6DF}" destId="{33024774-1FF2-47A2-A1E4-31790A942475}"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5A4EDC68-EE27-4257-BC22-4B0B89DB58FB}" type="presOf" srcId="{AF7F095B-EEB3-4058-88ED-EB104A8CE1AA}" destId="{70E5F4C4-C4E5-407C-A0DF-592945A4BDAA}"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41EEA6DE-FE49-4A7C-A4BF-AEB997B51C34}" type="presOf" srcId="{2981F476-7BF7-4D88-B20D-46601CB71BD7}" destId="{30A7EE47-9293-46A5-8090-F8F3C5C80E28}" srcOrd="0" destOrd="0" presId="urn:microsoft.com/office/officeart/2005/8/layout/chevron1"/>
    <dgm:cxn modelId="{7A71BD8F-D1F1-4948-AC9E-1B667384C2EC}" type="presOf" srcId="{B5BF3907-6BB2-4CBA-809C-8650E5820A60}" destId="{EAE16F08-E659-413C-A548-056F987A2296}" srcOrd="0" destOrd="0" presId="urn:microsoft.com/office/officeart/2005/8/layout/chevron1"/>
    <dgm:cxn modelId="{1FA61CCD-E5E4-408D-AD04-D2795C112210}" type="presOf" srcId="{84D20E38-6A2C-41E9-A9B8-9445EEB811C1}" destId="{916BDD44-8688-41A2-89E5-7EE90C41E5BA}" srcOrd="0" destOrd="0" presId="urn:microsoft.com/office/officeart/2005/8/layout/chevron1"/>
    <dgm:cxn modelId="{7DECF265-D53E-4738-83AF-044635B4784D}" type="presOf" srcId="{7126A39D-3B63-4F3E-A9F2-B0E044ABA100}" destId="{D24783BF-E6F5-44C5-9425-FC6CC5103A12}" srcOrd="0" destOrd="0" presId="urn:microsoft.com/office/officeart/2005/8/layout/chevron1"/>
    <dgm:cxn modelId="{E4F823BB-103A-4A7F-8DF6-1460C3115A4B}" type="presOf" srcId="{303D48CC-0BDA-4CD2-9F0C-F144C8316BE7}" destId="{97FB4D51-0CED-4B24-B7A3-70F91F088C57}" srcOrd="0" destOrd="0" presId="urn:microsoft.com/office/officeart/2005/8/layout/chevron1"/>
    <dgm:cxn modelId="{83443DA6-BB53-42DA-AFAF-D54F60A20567}" type="presParOf" srcId="{0AC88A5B-1C02-4551-956F-DEF4B8438BFD}" destId="{70E5F4C4-C4E5-407C-A0DF-592945A4BDAA}" srcOrd="0" destOrd="0" presId="urn:microsoft.com/office/officeart/2005/8/layout/chevron1"/>
    <dgm:cxn modelId="{F8081B3E-B8D4-47E2-8D87-54F980983B2A}" type="presParOf" srcId="{0AC88A5B-1C02-4551-956F-DEF4B8438BFD}" destId="{81D1E11E-6497-4D2C-BED8-97E8DC0765F8}" srcOrd="1" destOrd="0" presId="urn:microsoft.com/office/officeart/2005/8/layout/chevron1"/>
    <dgm:cxn modelId="{0C103384-CA7A-4652-9DEF-7C91922082F2}" type="presParOf" srcId="{0AC88A5B-1C02-4551-956F-DEF4B8438BFD}" destId="{D24783BF-E6F5-44C5-9425-FC6CC5103A12}" srcOrd="2" destOrd="0" presId="urn:microsoft.com/office/officeart/2005/8/layout/chevron1"/>
    <dgm:cxn modelId="{7679F03F-6F62-411A-A0B6-8F6CB7EF54FA}" type="presParOf" srcId="{0AC88A5B-1C02-4551-956F-DEF4B8438BFD}" destId="{30ED516D-F03E-4421-8E1C-0BC0150E3332}" srcOrd="3" destOrd="0" presId="urn:microsoft.com/office/officeart/2005/8/layout/chevron1"/>
    <dgm:cxn modelId="{15BF452B-BA0A-4320-A074-EC262682285E}" type="presParOf" srcId="{0AC88A5B-1C02-4551-956F-DEF4B8438BFD}" destId="{916BDD44-8688-41A2-89E5-7EE90C41E5BA}" srcOrd="4" destOrd="0" presId="urn:microsoft.com/office/officeart/2005/8/layout/chevron1"/>
    <dgm:cxn modelId="{D7F7329B-2DDC-4DDE-AC97-E5203BD352EA}" type="presParOf" srcId="{0AC88A5B-1C02-4551-956F-DEF4B8438BFD}" destId="{06676AD0-715F-44F8-B2FF-DA9F627D0C98}" srcOrd="5" destOrd="0" presId="urn:microsoft.com/office/officeart/2005/8/layout/chevron1"/>
    <dgm:cxn modelId="{219E9987-3EF6-43D9-9020-CECC6CB0F096}" type="presParOf" srcId="{0AC88A5B-1C02-4551-956F-DEF4B8438BFD}" destId="{97FB4D51-0CED-4B24-B7A3-70F91F088C57}" srcOrd="6" destOrd="0" presId="urn:microsoft.com/office/officeart/2005/8/layout/chevron1"/>
    <dgm:cxn modelId="{9C91318C-2A84-471F-ABDB-D43A130AAD22}" type="presParOf" srcId="{0AC88A5B-1C02-4551-956F-DEF4B8438BFD}" destId="{B0496F0A-4089-44E5-9D02-CA421DB8BA1C}" srcOrd="7" destOrd="0" presId="urn:microsoft.com/office/officeart/2005/8/layout/chevron1"/>
    <dgm:cxn modelId="{5D418096-6844-482A-B984-01913080D7E5}" type="presParOf" srcId="{0AC88A5B-1C02-4551-956F-DEF4B8438BFD}" destId="{EAE16F08-E659-413C-A548-056F987A2296}" srcOrd="8" destOrd="0" presId="urn:microsoft.com/office/officeart/2005/8/layout/chevron1"/>
    <dgm:cxn modelId="{9EE71757-F15C-4D95-812A-0C55FAE2F7DD}" type="presParOf" srcId="{0AC88A5B-1C02-4551-956F-DEF4B8438BFD}" destId="{F66A934B-5ACF-47F5-AA50-E7FFE7B04A06}" srcOrd="9" destOrd="0" presId="urn:microsoft.com/office/officeart/2005/8/layout/chevron1"/>
    <dgm:cxn modelId="{709DD4AD-6666-4317-B2AF-FE683829F750}" type="presParOf" srcId="{0AC88A5B-1C02-4551-956F-DEF4B8438BFD}" destId="{33024774-1FF2-47A2-A1E4-31790A942475}" srcOrd="10" destOrd="0" presId="urn:microsoft.com/office/officeart/2005/8/layout/chevron1"/>
    <dgm:cxn modelId="{41039D56-221D-405B-809A-8BD8B2A7873F}" type="presParOf" srcId="{0AC88A5B-1C02-4551-956F-DEF4B8438BFD}" destId="{3BFF529B-6222-400A-823F-8215A9212CD1}" srcOrd="11" destOrd="0" presId="urn:microsoft.com/office/officeart/2005/8/layout/chevron1"/>
    <dgm:cxn modelId="{02F4709B-64CD-4513-910E-409DC80EE43E}"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4" qsCatId="simple" csTypeId="urn:microsoft.com/office/officeart/2005/8/colors/accent1_2#4"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1"/>
        </a:solidFill>
      </dgm:spPr>
      <dgm:t>
        <a:bodyPr/>
        <a:lstStyle/>
        <a:p>
          <a:r>
            <a:rPr lang="es-CO" sz="1200" b="1" dirty="0" smtClean="0">
              <a:solidFill>
                <a:schemeClr val="bg1"/>
              </a:solidFill>
            </a:rPr>
            <a:t>Legislación</a:t>
          </a:r>
          <a:endParaRPr lang="es-CO" sz="1200" b="1" dirty="0">
            <a:solidFill>
              <a:schemeClr val="bg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F32855CF-093C-4ED0-80E7-1100F6E0056A}" type="presOf" srcId="{F4537213-D12A-4405-98AE-55445E8FC6DF}" destId="{33024774-1FF2-47A2-A1E4-31790A942475}"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E17970A4-BC72-474F-80F0-A40543B4F9F9}" type="presOf" srcId="{2981F476-7BF7-4D88-B20D-46601CB71BD7}" destId="{30A7EE47-9293-46A5-8090-F8F3C5C80E28}" srcOrd="0" destOrd="0" presId="urn:microsoft.com/office/officeart/2005/8/layout/chevron1"/>
    <dgm:cxn modelId="{28AAA99B-1A5A-4260-B9DB-E7C66A941D14}" type="presOf" srcId="{7126A39D-3B63-4F3E-A9F2-B0E044ABA100}" destId="{D24783BF-E6F5-44C5-9425-FC6CC5103A12}" srcOrd="0" destOrd="0" presId="urn:microsoft.com/office/officeart/2005/8/layout/chevron1"/>
    <dgm:cxn modelId="{15DFAF93-18F1-4C18-943D-C2DF42929ED1}" type="presOf" srcId="{84D20E38-6A2C-41E9-A9B8-9445EEB811C1}" destId="{916BDD44-8688-41A2-89E5-7EE90C41E5BA}"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D99BFEEC-CF2F-48A3-B94B-B01A452B0BED}" srcId="{748A6CC9-40FA-4E4A-A6C8-37F8778E9AAF}" destId="{7126A39D-3B63-4F3E-A9F2-B0E044ABA100}" srcOrd="1" destOrd="0" parTransId="{8364A5A7-CDB9-43F8-A7C6-4F6DD4B934BE}" sibTransId="{698A836D-C23F-4D87-8754-41806DAC76F7}"/>
    <dgm:cxn modelId="{B70860FD-DB14-4B75-A857-B3FA79403AA5}" type="presOf" srcId="{303D48CC-0BDA-4CD2-9F0C-F144C8316BE7}" destId="{97FB4D51-0CED-4B24-B7A3-70F91F088C57}"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B6BFE856-46C6-42C3-9299-3B77684E8D52}" srcId="{748A6CC9-40FA-4E4A-A6C8-37F8778E9AAF}" destId="{B5BF3907-6BB2-4CBA-809C-8650E5820A60}" srcOrd="4" destOrd="0" parTransId="{FC74DC10-D214-4EE7-A0B1-6734A3C7C93A}" sibTransId="{B1A3E359-28E2-4DC3-890C-B5FD20D436D5}"/>
    <dgm:cxn modelId="{4922B954-6A48-42B7-A213-1611367B4BDE}" type="presOf" srcId="{B5BF3907-6BB2-4CBA-809C-8650E5820A60}" destId="{EAE16F08-E659-413C-A548-056F987A2296}" srcOrd="0" destOrd="0" presId="urn:microsoft.com/office/officeart/2005/8/layout/chevron1"/>
    <dgm:cxn modelId="{AD98A3EB-6104-460C-907C-98568BE028CD}" type="presOf" srcId="{AF7F095B-EEB3-4058-88ED-EB104A8CE1AA}" destId="{70E5F4C4-C4E5-407C-A0DF-592945A4BDAA}" srcOrd="0" destOrd="0" presId="urn:microsoft.com/office/officeart/2005/8/layout/chevron1"/>
    <dgm:cxn modelId="{C2CA24C2-9F0B-446C-A71A-DB7502DA1CA5}" type="presOf" srcId="{748A6CC9-40FA-4E4A-A6C8-37F8778E9AAF}" destId="{0AC88A5B-1C02-4551-956F-DEF4B8438BFD}" srcOrd="0" destOrd="0" presId="urn:microsoft.com/office/officeart/2005/8/layout/chevron1"/>
    <dgm:cxn modelId="{B60CEB16-303F-4E9D-BE51-8D02C54DAF36}" type="presParOf" srcId="{0AC88A5B-1C02-4551-956F-DEF4B8438BFD}" destId="{70E5F4C4-C4E5-407C-A0DF-592945A4BDAA}" srcOrd="0" destOrd="0" presId="urn:microsoft.com/office/officeart/2005/8/layout/chevron1"/>
    <dgm:cxn modelId="{6A211825-FF5F-4A3B-A7CE-80136F832EE1}" type="presParOf" srcId="{0AC88A5B-1C02-4551-956F-DEF4B8438BFD}" destId="{81D1E11E-6497-4D2C-BED8-97E8DC0765F8}" srcOrd="1" destOrd="0" presId="urn:microsoft.com/office/officeart/2005/8/layout/chevron1"/>
    <dgm:cxn modelId="{17371179-1EC4-44C1-8ADB-ECE067891C7C}" type="presParOf" srcId="{0AC88A5B-1C02-4551-956F-DEF4B8438BFD}" destId="{D24783BF-E6F5-44C5-9425-FC6CC5103A12}" srcOrd="2" destOrd="0" presId="urn:microsoft.com/office/officeart/2005/8/layout/chevron1"/>
    <dgm:cxn modelId="{55961CC5-6656-4A85-BACB-05211F343A67}" type="presParOf" srcId="{0AC88A5B-1C02-4551-956F-DEF4B8438BFD}" destId="{30ED516D-F03E-4421-8E1C-0BC0150E3332}" srcOrd="3" destOrd="0" presId="urn:microsoft.com/office/officeart/2005/8/layout/chevron1"/>
    <dgm:cxn modelId="{1798F921-2EDC-498E-AB96-CA681907C0AD}" type="presParOf" srcId="{0AC88A5B-1C02-4551-956F-DEF4B8438BFD}" destId="{916BDD44-8688-41A2-89E5-7EE90C41E5BA}" srcOrd="4" destOrd="0" presId="urn:microsoft.com/office/officeart/2005/8/layout/chevron1"/>
    <dgm:cxn modelId="{888F8F6C-4ACA-44A0-B3A3-3F77BE2C9377}" type="presParOf" srcId="{0AC88A5B-1C02-4551-956F-DEF4B8438BFD}" destId="{06676AD0-715F-44F8-B2FF-DA9F627D0C98}" srcOrd="5" destOrd="0" presId="urn:microsoft.com/office/officeart/2005/8/layout/chevron1"/>
    <dgm:cxn modelId="{DA642CCC-4646-4601-B35B-9A6D1DE8DB23}" type="presParOf" srcId="{0AC88A5B-1C02-4551-956F-DEF4B8438BFD}" destId="{97FB4D51-0CED-4B24-B7A3-70F91F088C57}" srcOrd="6" destOrd="0" presId="urn:microsoft.com/office/officeart/2005/8/layout/chevron1"/>
    <dgm:cxn modelId="{AA3C5C0B-0E01-4411-B2D0-B4126F8C9911}" type="presParOf" srcId="{0AC88A5B-1C02-4551-956F-DEF4B8438BFD}" destId="{B0496F0A-4089-44E5-9D02-CA421DB8BA1C}" srcOrd="7" destOrd="0" presId="urn:microsoft.com/office/officeart/2005/8/layout/chevron1"/>
    <dgm:cxn modelId="{5E86F100-DD70-4019-9766-1B1690CAB08A}" type="presParOf" srcId="{0AC88A5B-1C02-4551-956F-DEF4B8438BFD}" destId="{EAE16F08-E659-413C-A548-056F987A2296}" srcOrd="8" destOrd="0" presId="urn:microsoft.com/office/officeart/2005/8/layout/chevron1"/>
    <dgm:cxn modelId="{1BF4B5AB-F51B-42B1-9453-5B294D8168EA}" type="presParOf" srcId="{0AC88A5B-1C02-4551-956F-DEF4B8438BFD}" destId="{F66A934B-5ACF-47F5-AA50-E7FFE7B04A06}" srcOrd="9" destOrd="0" presId="urn:microsoft.com/office/officeart/2005/8/layout/chevron1"/>
    <dgm:cxn modelId="{F7BF4B80-102A-49AE-AB6A-4BB19A897A01}" type="presParOf" srcId="{0AC88A5B-1C02-4551-956F-DEF4B8438BFD}" destId="{33024774-1FF2-47A2-A1E4-31790A942475}" srcOrd="10" destOrd="0" presId="urn:microsoft.com/office/officeart/2005/8/layout/chevron1"/>
    <dgm:cxn modelId="{37CAD0E5-AC16-4569-ADB5-35E1987F2246}" type="presParOf" srcId="{0AC88A5B-1C02-4551-956F-DEF4B8438BFD}" destId="{3BFF529B-6222-400A-823F-8215A9212CD1}" srcOrd="11" destOrd="0" presId="urn:microsoft.com/office/officeart/2005/8/layout/chevron1"/>
    <dgm:cxn modelId="{FDC95231-0FF1-4968-AE77-B5A5B7C7C699}"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DA3DD883-7085-4A7D-83DC-AF0AF8A3C5DD}" type="doc">
      <dgm:prSet loTypeId="urn:microsoft.com/office/officeart/2005/8/layout/vList2" loCatId="list" qsTypeId="urn:microsoft.com/office/officeart/2005/8/quickstyle/simple1#5" qsCatId="simple" csTypeId="urn:microsoft.com/office/officeart/2005/8/colors/accent1_2#5" csCatId="accent1" phldr="1"/>
      <dgm:spPr/>
      <dgm:t>
        <a:bodyPr/>
        <a:lstStyle/>
        <a:p>
          <a:endParaRPr lang="es-CO"/>
        </a:p>
      </dgm:t>
    </dgm:pt>
    <dgm:pt modelId="{C5A98505-9816-4B4C-A5F7-66F58FF3C5C8}">
      <dgm:prSet/>
      <dgm:spPr>
        <a:noFill/>
        <a:ln>
          <a:solidFill>
            <a:schemeClr val="accent1"/>
          </a:solidFill>
        </a:ln>
      </dgm:spPr>
      <dgm:t>
        <a:bodyPr/>
        <a:lstStyle/>
        <a:p>
          <a:pPr rtl="0"/>
          <a:r>
            <a:rPr lang="es-CO" b="1" dirty="0" smtClean="0">
              <a:solidFill>
                <a:schemeClr val="tx2"/>
              </a:solidFill>
            </a:rPr>
            <a:t>Las actuaciones de los particulares y de las autoridades públicas </a:t>
          </a:r>
          <a:r>
            <a:rPr lang="es-CO" dirty="0" smtClean="0">
              <a:solidFill>
                <a:schemeClr val="tx1"/>
              </a:solidFill>
            </a:rPr>
            <a:t>deberán ceñirse a los postulados de la </a:t>
          </a:r>
          <a:r>
            <a:rPr lang="es-CO" b="1" dirty="0" smtClean="0">
              <a:solidFill>
                <a:schemeClr val="tx2"/>
              </a:solidFill>
            </a:rPr>
            <a:t>buena fe</a:t>
          </a:r>
          <a:r>
            <a:rPr lang="es-CO" dirty="0" smtClean="0">
              <a:solidFill>
                <a:schemeClr val="tx1"/>
              </a:solidFill>
            </a:rPr>
            <a:t>, la cual </a:t>
          </a:r>
          <a:r>
            <a:rPr lang="es-CO" b="1" dirty="0" smtClean="0">
              <a:solidFill>
                <a:schemeClr val="tx2"/>
              </a:solidFill>
            </a:rPr>
            <a:t>se presumirá </a:t>
          </a:r>
          <a:r>
            <a:rPr lang="es-CO" dirty="0" smtClean="0">
              <a:solidFill>
                <a:schemeClr val="tx1"/>
              </a:solidFill>
            </a:rPr>
            <a:t>en todas las gestiones que aquellos adelanten ante éstas.  (Art. 83)</a:t>
          </a:r>
          <a:endParaRPr lang="es-CO" dirty="0">
            <a:solidFill>
              <a:schemeClr val="tx1"/>
            </a:solidFill>
          </a:endParaRPr>
        </a:p>
      </dgm:t>
    </dgm:pt>
    <dgm:pt modelId="{5FD318EB-724A-478E-B697-B44B427B868C}" type="parTrans" cxnId="{4959358A-258E-4A57-89AA-020B8717F880}">
      <dgm:prSet/>
      <dgm:spPr/>
      <dgm:t>
        <a:bodyPr/>
        <a:lstStyle/>
        <a:p>
          <a:endParaRPr lang="es-CO"/>
        </a:p>
      </dgm:t>
    </dgm:pt>
    <dgm:pt modelId="{91F8795C-9DD6-4D84-8ED4-CE59B274B1DA}" type="sibTrans" cxnId="{4959358A-258E-4A57-89AA-020B8717F880}">
      <dgm:prSet/>
      <dgm:spPr/>
      <dgm:t>
        <a:bodyPr/>
        <a:lstStyle/>
        <a:p>
          <a:endParaRPr lang="es-CO"/>
        </a:p>
      </dgm:t>
    </dgm:pt>
    <dgm:pt modelId="{BF0FD297-F175-499A-BD7F-5791A8220552}">
      <dgm:prSet/>
      <dgm:spPr>
        <a:noFill/>
        <a:ln>
          <a:solidFill>
            <a:schemeClr val="accent1"/>
          </a:solidFill>
        </a:ln>
      </dgm:spPr>
      <dgm:t>
        <a:bodyPr/>
        <a:lstStyle/>
        <a:p>
          <a:pPr rtl="0"/>
          <a:r>
            <a:rPr lang="es-CO" b="0" i="0" baseline="0" dirty="0" smtClean="0">
              <a:solidFill>
                <a:schemeClr val="tx1"/>
              </a:solidFill>
            </a:rPr>
            <a:t>El </a:t>
          </a:r>
          <a:r>
            <a:rPr lang="es-CO" b="1" i="0" baseline="0" dirty="0" smtClean="0">
              <a:solidFill>
                <a:schemeClr val="tx2"/>
              </a:solidFill>
            </a:rPr>
            <a:t>Consejo de Estado </a:t>
          </a:r>
          <a:r>
            <a:rPr lang="es-CO" b="0" i="0" baseline="0" dirty="0" smtClean="0">
              <a:solidFill>
                <a:schemeClr val="tx1"/>
              </a:solidFill>
            </a:rPr>
            <a:t>como tribunal supremo de lo contencioso administrativo es el </a:t>
          </a:r>
          <a:r>
            <a:rPr lang="es-CO" b="1" i="0" baseline="0" dirty="0" smtClean="0">
              <a:solidFill>
                <a:schemeClr val="tx2"/>
              </a:solidFill>
            </a:rPr>
            <a:t>encargado de conocer los casos de perdida de investidura de los congresistas</a:t>
          </a:r>
          <a:r>
            <a:rPr lang="es-CO" b="0" i="0" baseline="0" dirty="0" smtClean="0">
              <a:solidFill>
                <a:schemeClr val="tx2"/>
              </a:solidFill>
            </a:rPr>
            <a:t>. </a:t>
          </a:r>
          <a:r>
            <a:rPr lang="es-CO" dirty="0" smtClean="0">
              <a:solidFill>
                <a:schemeClr val="tx1"/>
              </a:solidFill>
            </a:rPr>
            <a:t>(</a:t>
          </a:r>
          <a:r>
            <a:rPr lang="es-CO" b="0" i="0" baseline="0" dirty="0" smtClean="0">
              <a:solidFill>
                <a:schemeClr val="tx1"/>
              </a:solidFill>
            </a:rPr>
            <a:t>Art. 237)</a:t>
          </a:r>
          <a:endParaRPr lang="es-CO" dirty="0">
            <a:solidFill>
              <a:schemeClr val="tx1"/>
            </a:solidFill>
          </a:endParaRPr>
        </a:p>
      </dgm:t>
    </dgm:pt>
    <dgm:pt modelId="{46CC9D33-5E12-406C-8BCE-092E1105F355}" type="parTrans" cxnId="{F6284ECB-8DB9-4E71-8F80-9F14649A6B8A}">
      <dgm:prSet/>
      <dgm:spPr/>
      <dgm:t>
        <a:bodyPr/>
        <a:lstStyle/>
        <a:p>
          <a:endParaRPr lang="es-CO"/>
        </a:p>
      </dgm:t>
    </dgm:pt>
    <dgm:pt modelId="{274E6EA4-8D3C-42D5-B684-7F10288CE11F}" type="sibTrans" cxnId="{F6284ECB-8DB9-4E71-8F80-9F14649A6B8A}">
      <dgm:prSet/>
      <dgm:spPr/>
      <dgm:t>
        <a:bodyPr/>
        <a:lstStyle/>
        <a:p>
          <a:endParaRPr lang="es-CO"/>
        </a:p>
      </dgm:t>
    </dgm:pt>
    <dgm:pt modelId="{076A0280-CF14-473C-AF38-1B9286081B79}">
      <dgm:prSet/>
      <dgm:spPr>
        <a:noFill/>
        <a:ln>
          <a:solidFill>
            <a:schemeClr val="accent1"/>
          </a:solidFill>
        </a:ln>
      </dgm:spPr>
      <dgm:t>
        <a:bodyPr/>
        <a:lstStyle/>
        <a:p>
          <a:pPr rtl="0"/>
          <a:r>
            <a:rPr lang="es-CO" dirty="0" smtClean="0">
              <a:solidFill>
                <a:schemeClr val="tx1"/>
              </a:solidFill>
            </a:rPr>
            <a:t>A Nivel departamental (Art.  299): </a:t>
          </a:r>
          <a:r>
            <a:rPr lang="es-CO" b="1" dirty="0" smtClean="0">
              <a:solidFill>
                <a:schemeClr val="tx2"/>
              </a:solidFill>
            </a:rPr>
            <a:t>La Asamblea Departamental </a:t>
          </a:r>
          <a:r>
            <a:rPr lang="es-CO" dirty="0" smtClean="0">
              <a:solidFill>
                <a:schemeClr val="tx1"/>
              </a:solidFill>
            </a:rPr>
            <a:t>tendrá un régimen de inhabilidades e incompatibilidades que será fijado por la ley y no podrá ser menos estricto que el señalado para los congresistas.   </a:t>
          </a:r>
          <a:endParaRPr lang="es-CO" dirty="0">
            <a:solidFill>
              <a:schemeClr val="tx1"/>
            </a:solidFill>
          </a:endParaRPr>
        </a:p>
      </dgm:t>
    </dgm:pt>
    <dgm:pt modelId="{043883F2-E637-4292-BDE6-C8CAB468C8FD}" type="parTrans" cxnId="{E200262B-5B49-401E-9B85-AE942BD617CE}">
      <dgm:prSet/>
      <dgm:spPr/>
      <dgm:t>
        <a:bodyPr/>
        <a:lstStyle/>
        <a:p>
          <a:endParaRPr lang="es-CO"/>
        </a:p>
      </dgm:t>
    </dgm:pt>
    <dgm:pt modelId="{390EB5C3-9635-49E6-88C8-3DEC674D6151}" type="sibTrans" cxnId="{E200262B-5B49-401E-9B85-AE942BD617CE}">
      <dgm:prSet/>
      <dgm:spPr/>
      <dgm:t>
        <a:bodyPr/>
        <a:lstStyle/>
        <a:p>
          <a:endParaRPr lang="es-CO"/>
        </a:p>
      </dgm:t>
    </dgm:pt>
    <dgm:pt modelId="{2D6FD0B2-D37B-4C95-AFA6-9EF2128F111C}">
      <dgm:prSet/>
      <dgm:spPr>
        <a:noFill/>
        <a:ln>
          <a:solidFill>
            <a:schemeClr val="accent1"/>
          </a:solidFill>
        </a:ln>
      </dgm:spPr>
      <dgm:t>
        <a:bodyPr/>
        <a:lstStyle/>
        <a:p>
          <a:pPr rtl="0"/>
          <a:r>
            <a:rPr lang="es-CO" dirty="0" smtClean="0">
              <a:solidFill>
                <a:schemeClr val="tx1"/>
              </a:solidFill>
            </a:rPr>
            <a:t>A Nivel Municipal (Art. 312): La ley determinará las calidades, inhabilidades e incompatibilidades de los miembros de </a:t>
          </a:r>
          <a:r>
            <a:rPr lang="es-CO" b="1" dirty="0" smtClean="0">
              <a:solidFill>
                <a:schemeClr val="tx2"/>
              </a:solidFill>
            </a:rPr>
            <a:t>los concejos municipales</a:t>
          </a:r>
          <a:r>
            <a:rPr lang="es-CO" dirty="0" smtClean="0">
              <a:solidFill>
                <a:schemeClr val="tx1"/>
              </a:solidFill>
            </a:rPr>
            <a:t>. </a:t>
          </a:r>
          <a:endParaRPr lang="es-CO" dirty="0">
            <a:solidFill>
              <a:schemeClr val="tx1"/>
            </a:solidFill>
          </a:endParaRPr>
        </a:p>
      </dgm:t>
    </dgm:pt>
    <dgm:pt modelId="{733A4D41-EDB3-47EA-AEFA-7581FDE3A553}" type="parTrans" cxnId="{92D9BAF9-06F3-43FF-B5FE-B2513F3D76A4}">
      <dgm:prSet/>
      <dgm:spPr/>
      <dgm:t>
        <a:bodyPr/>
        <a:lstStyle/>
        <a:p>
          <a:endParaRPr lang="es-CO"/>
        </a:p>
      </dgm:t>
    </dgm:pt>
    <dgm:pt modelId="{6A50EC73-DA07-412B-8AC9-D66A380A29D6}" type="sibTrans" cxnId="{92D9BAF9-06F3-43FF-B5FE-B2513F3D76A4}">
      <dgm:prSet/>
      <dgm:spPr/>
      <dgm:t>
        <a:bodyPr/>
        <a:lstStyle/>
        <a:p>
          <a:endParaRPr lang="es-CO"/>
        </a:p>
      </dgm:t>
    </dgm:pt>
    <dgm:pt modelId="{0AA2FB6E-B941-413C-BC24-12AC6B69DCAE}" type="pres">
      <dgm:prSet presAssocID="{DA3DD883-7085-4A7D-83DC-AF0AF8A3C5DD}" presName="linear" presStyleCnt="0">
        <dgm:presLayoutVars>
          <dgm:animLvl val="lvl"/>
          <dgm:resizeHandles val="exact"/>
        </dgm:presLayoutVars>
      </dgm:prSet>
      <dgm:spPr/>
      <dgm:t>
        <a:bodyPr/>
        <a:lstStyle/>
        <a:p>
          <a:endParaRPr lang="es-CO"/>
        </a:p>
      </dgm:t>
    </dgm:pt>
    <dgm:pt modelId="{E3E925B8-8FEF-4151-B764-F92AC781CAEE}" type="pres">
      <dgm:prSet presAssocID="{C5A98505-9816-4B4C-A5F7-66F58FF3C5C8}" presName="parentText" presStyleLbl="node1" presStyleIdx="0" presStyleCnt="4" custScaleY="130275">
        <dgm:presLayoutVars>
          <dgm:chMax val="0"/>
          <dgm:bulletEnabled val="1"/>
        </dgm:presLayoutVars>
      </dgm:prSet>
      <dgm:spPr/>
      <dgm:t>
        <a:bodyPr/>
        <a:lstStyle/>
        <a:p>
          <a:endParaRPr lang="es-CO"/>
        </a:p>
      </dgm:t>
    </dgm:pt>
    <dgm:pt modelId="{DC507EFD-D909-4763-ABB7-8381E1993511}" type="pres">
      <dgm:prSet presAssocID="{91F8795C-9DD6-4D84-8ED4-CE59B274B1DA}" presName="spacer" presStyleCnt="0"/>
      <dgm:spPr/>
    </dgm:pt>
    <dgm:pt modelId="{6AA29543-33A6-417E-8AF0-0FB7B11579B3}" type="pres">
      <dgm:prSet presAssocID="{BF0FD297-F175-499A-BD7F-5791A8220552}" presName="parentText" presStyleLbl="node1" presStyleIdx="1" presStyleCnt="4" custScaleY="130275">
        <dgm:presLayoutVars>
          <dgm:chMax val="0"/>
          <dgm:bulletEnabled val="1"/>
        </dgm:presLayoutVars>
      </dgm:prSet>
      <dgm:spPr/>
      <dgm:t>
        <a:bodyPr/>
        <a:lstStyle/>
        <a:p>
          <a:endParaRPr lang="es-CO"/>
        </a:p>
      </dgm:t>
    </dgm:pt>
    <dgm:pt modelId="{C7F3E729-05D3-41AA-B3F2-E2D262160FFA}" type="pres">
      <dgm:prSet presAssocID="{274E6EA4-8D3C-42D5-B684-7F10288CE11F}" presName="spacer" presStyleCnt="0"/>
      <dgm:spPr/>
    </dgm:pt>
    <dgm:pt modelId="{5D0D4FF0-B43F-4A9F-8245-BD2E6DA36D04}" type="pres">
      <dgm:prSet presAssocID="{076A0280-CF14-473C-AF38-1B9286081B79}" presName="parentText" presStyleLbl="node1" presStyleIdx="2" presStyleCnt="4" custScaleY="130275">
        <dgm:presLayoutVars>
          <dgm:chMax val="0"/>
          <dgm:bulletEnabled val="1"/>
        </dgm:presLayoutVars>
      </dgm:prSet>
      <dgm:spPr/>
      <dgm:t>
        <a:bodyPr/>
        <a:lstStyle/>
        <a:p>
          <a:endParaRPr lang="es-CO"/>
        </a:p>
      </dgm:t>
    </dgm:pt>
    <dgm:pt modelId="{DDCB8E0D-3B13-4AA0-B006-88CA94C6A725}" type="pres">
      <dgm:prSet presAssocID="{390EB5C3-9635-49E6-88C8-3DEC674D6151}" presName="spacer" presStyleCnt="0"/>
      <dgm:spPr/>
    </dgm:pt>
    <dgm:pt modelId="{ECF52840-B374-4C49-8C96-1383ECF2B528}" type="pres">
      <dgm:prSet presAssocID="{2D6FD0B2-D37B-4C95-AFA6-9EF2128F111C}" presName="parentText" presStyleLbl="node1" presStyleIdx="3" presStyleCnt="4" custScaleY="130275">
        <dgm:presLayoutVars>
          <dgm:chMax val="0"/>
          <dgm:bulletEnabled val="1"/>
        </dgm:presLayoutVars>
      </dgm:prSet>
      <dgm:spPr/>
      <dgm:t>
        <a:bodyPr/>
        <a:lstStyle/>
        <a:p>
          <a:endParaRPr lang="es-CO"/>
        </a:p>
      </dgm:t>
    </dgm:pt>
  </dgm:ptLst>
  <dgm:cxnLst>
    <dgm:cxn modelId="{E200262B-5B49-401E-9B85-AE942BD617CE}" srcId="{DA3DD883-7085-4A7D-83DC-AF0AF8A3C5DD}" destId="{076A0280-CF14-473C-AF38-1B9286081B79}" srcOrd="2" destOrd="0" parTransId="{043883F2-E637-4292-BDE6-C8CAB468C8FD}" sibTransId="{390EB5C3-9635-49E6-88C8-3DEC674D6151}"/>
    <dgm:cxn modelId="{ED177F36-9672-4AB3-8ED4-0DC0C1AB93F2}" type="presOf" srcId="{2D6FD0B2-D37B-4C95-AFA6-9EF2128F111C}" destId="{ECF52840-B374-4C49-8C96-1383ECF2B528}" srcOrd="0" destOrd="0" presId="urn:microsoft.com/office/officeart/2005/8/layout/vList2"/>
    <dgm:cxn modelId="{020A5641-57DD-4CDB-8937-883C3F648F38}" type="presOf" srcId="{BF0FD297-F175-499A-BD7F-5791A8220552}" destId="{6AA29543-33A6-417E-8AF0-0FB7B11579B3}" srcOrd="0" destOrd="0" presId="urn:microsoft.com/office/officeart/2005/8/layout/vList2"/>
    <dgm:cxn modelId="{D87704C7-663A-4D64-9358-DBBD2E64E5D7}" type="presOf" srcId="{076A0280-CF14-473C-AF38-1B9286081B79}" destId="{5D0D4FF0-B43F-4A9F-8245-BD2E6DA36D04}" srcOrd="0" destOrd="0" presId="urn:microsoft.com/office/officeart/2005/8/layout/vList2"/>
    <dgm:cxn modelId="{92D9BAF9-06F3-43FF-B5FE-B2513F3D76A4}" srcId="{DA3DD883-7085-4A7D-83DC-AF0AF8A3C5DD}" destId="{2D6FD0B2-D37B-4C95-AFA6-9EF2128F111C}" srcOrd="3" destOrd="0" parTransId="{733A4D41-EDB3-47EA-AEFA-7581FDE3A553}" sibTransId="{6A50EC73-DA07-412B-8AC9-D66A380A29D6}"/>
    <dgm:cxn modelId="{F6284ECB-8DB9-4E71-8F80-9F14649A6B8A}" srcId="{DA3DD883-7085-4A7D-83DC-AF0AF8A3C5DD}" destId="{BF0FD297-F175-499A-BD7F-5791A8220552}" srcOrd="1" destOrd="0" parTransId="{46CC9D33-5E12-406C-8BCE-092E1105F355}" sibTransId="{274E6EA4-8D3C-42D5-B684-7F10288CE11F}"/>
    <dgm:cxn modelId="{4959358A-258E-4A57-89AA-020B8717F880}" srcId="{DA3DD883-7085-4A7D-83DC-AF0AF8A3C5DD}" destId="{C5A98505-9816-4B4C-A5F7-66F58FF3C5C8}" srcOrd="0" destOrd="0" parTransId="{5FD318EB-724A-478E-B697-B44B427B868C}" sibTransId="{91F8795C-9DD6-4D84-8ED4-CE59B274B1DA}"/>
    <dgm:cxn modelId="{023CE351-FFCA-43D7-968D-7DAA43FBBAAF}" type="presOf" srcId="{DA3DD883-7085-4A7D-83DC-AF0AF8A3C5DD}" destId="{0AA2FB6E-B941-413C-BC24-12AC6B69DCAE}" srcOrd="0" destOrd="0" presId="urn:microsoft.com/office/officeart/2005/8/layout/vList2"/>
    <dgm:cxn modelId="{70638873-A9A7-4862-A288-64F58B1E8220}" type="presOf" srcId="{C5A98505-9816-4B4C-A5F7-66F58FF3C5C8}" destId="{E3E925B8-8FEF-4151-B764-F92AC781CAEE}" srcOrd="0" destOrd="0" presId="urn:microsoft.com/office/officeart/2005/8/layout/vList2"/>
    <dgm:cxn modelId="{FC00AF3A-7F27-46FC-A69D-D56CB5F0E9A0}" type="presParOf" srcId="{0AA2FB6E-B941-413C-BC24-12AC6B69DCAE}" destId="{E3E925B8-8FEF-4151-B764-F92AC781CAEE}" srcOrd="0" destOrd="0" presId="urn:microsoft.com/office/officeart/2005/8/layout/vList2"/>
    <dgm:cxn modelId="{C464369A-123F-46A8-9B4C-53AAEF51AADE}" type="presParOf" srcId="{0AA2FB6E-B941-413C-BC24-12AC6B69DCAE}" destId="{DC507EFD-D909-4763-ABB7-8381E1993511}" srcOrd="1" destOrd="0" presId="urn:microsoft.com/office/officeart/2005/8/layout/vList2"/>
    <dgm:cxn modelId="{408E3D41-BBEB-45A0-8D3A-C27E51EBA49C}" type="presParOf" srcId="{0AA2FB6E-B941-413C-BC24-12AC6B69DCAE}" destId="{6AA29543-33A6-417E-8AF0-0FB7B11579B3}" srcOrd="2" destOrd="0" presId="urn:microsoft.com/office/officeart/2005/8/layout/vList2"/>
    <dgm:cxn modelId="{49B527EB-E42F-452C-A8D4-F8E735F66D4A}" type="presParOf" srcId="{0AA2FB6E-B941-413C-BC24-12AC6B69DCAE}" destId="{C7F3E729-05D3-41AA-B3F2-E2D262160FFA}" srcOrd="3" destOrd="0" presId="urn:microsoft.com/office/officeart/2005/8/layout/vList2"/>
    <dgm:cxn modelId="{7886A89E-E3CF-43F5-8163-E2A74EF40A18}" type="presParOf" srcId="{0AA2FB6E-B941-413C-BC24-12AC6B69DCAE}" destId="{5D0D4FF0-B43F-4A9F-8245-BD2E6DA36D04}" srcOrd="4" destOrd="0" presId="urn:microsoft.com/office/officeart/2005/8/layout/vList2"/>
    <dgm:cxn modelId="{4254FA14-6C75-479F-B57B-28B02C52ED8E}" type="presParOf" srcId="{0AA2FB6E-B941-413C-BC24-12AC6B69DCAE}" destId="{DDCB8E0D-3B13-4AA0-B006-88CA94C6A725}" srcOrd="5" destOrd="0" presId="urn:microsoft.com/office/officeart/2005/8/layout/vList2"/>
    <dgm:cxn modelId="{94E620A3-6A47-499D-B0AA-3279731ECB23}" type="presParOf" srcId="{0AA2FB6E-B941-413C-BC24-12AC6B69DCAE}" destId="{ECF52840-B374-4C49-8C96-1383ECF2B528}" srcOrd="6" destOrd="0" presId="urn:microsoft.com/office/officeart/2005/8/layout/vList2"/>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6" qsCatId="simple" csTypeId="urn:microsoft.com/office/officeart/2005/8/colors/accent1_2#6"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1"/>
        </a:solidFill>
      </dgm:spPr>
      <dgm:t>
        <a:bodyPr/>
        <a:lstStyle/>
        <a:p>
          <a:r>
            <a:rPr lang="es-CO" sz="1200" b="1" dirty="0" smtClean="0">
              <a:solidFill>
                <a:schemeClr val="bg1"/>
              </a:solidFill>
            </a:rPr>
            <a:t>Legislación</a:t>
          </a:r>
          <a:endParaRPr lang="es-CO" sz="1200" b="1" dirty="0">
            <a:solidFill>
              <a:schemeClr val="bg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9E027884-8B7C-4CB8-96C4-8911D43DCB9C}" type="presOf" srcId="{F4537213-D12A-4405-98AE-55445E8FC6DF}" destId="{33024774-1FF2-47A2-A1E4-31790A942475}"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857714FB-B654-4AA7-8EBE-2D2816E5DE25}" type="presOf" srcId="{B5BF3907-6BB2-4CBA-809C-8650E5820A60}" destId="{EAE16F08-E659-413C-A548-056F987A2296}"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FC404F6A-BC5A-4B53-8636-23EDBD6F3856}" type="presOf" srcId="{2981F476-7BF7-4D88-B20D-46601CB71BD7}" destId="{30A7EE47-9293-46A5-8090-F8F3C5C80E28}" srcOrd="0" destOrd="0" presId="urn:microsoft.com/office/officeart/2005/8/layout/chevron1"/>
    <dgm:cxn modelId="{DA4C4087-1394-464D-9F23-D004EBD15A18}" type="presOf" srcId="{84D20E38-6A2C-41E9-A9B8-9445EEB811C1}" destId="{916BDD44-8688-41A2-89E5-7EE90C41E5BA}"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D99BFEEC-CF2F-48A3-B94B-B01A452B0BED}" srcId="{748A6CC9-40FA-4E4A-A6C8-37F8778E9AAF}" destId="{7126A39D-3B63-4F3E-A9F2-B0E044ABA100}" srcOrd="1" destOrd="0" parTransId="{8364A5A7-CDB9-43F8-A7C6-4F6DD4B934BE}" sibTransId="{698A836D-C23F-4D87-8754-41806DAC76F7}"/>
    <dgm:cxn modelId="{FBA59C7B-5F31-4A9C-BC94-AD6EE802E115}" type="presOf" srcId="{7126A39D-3B63-4F3E-A9F2-B0E044ABA100}" destId="{D24783BF-E6F5-44C5-9425-FC6CC5103A12}"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66F90A7A-6456-4A0D-AE68-479B8525C68A}" type="presOf" srcId="{AF7F095B-EEB3-4058-88ED-EB104A8CE1AA}" destId="{70E5F4C4-C4E5-407C-A0DF-592945A4BDAA}"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A6A13E2A-D385-448A-8A28-433F4FEBB7DE}" type="presOf" srcId="{748A6CC9-40FA-4E4A-A6C8-37F8778E9AAF}" destId="{0AC88A5B-1C02-4551-956F-DEF4B8438BFD}" srcOrd="0" destOrd="0" presId="urn:microsoft.com/office/officeart/2005/8/layout/chevron1"/>
    <dgm:cxn modelId="{0C23DA47-D095-45B0-825B-49BB0A25315B}" type="presOf" srcId="{303D48CC-0BDA-4CD2-9F0C-F144C8316BE7}" destId="{97FB4D51-0CED-4B24-B7A3-70F91F088C57}" srcOrd="0" destOrd="0" presId="urn:microsoft.com/office/officeart/2005/8/layout/chevron1"/>
    <dgm:cxn modelId="{3C7362E5-11D7-4A94-95CF-CBB7D0863903}" type="presParOf" srcId="{0AC88A5B-1C02-4551-956F-DEF4B8438BFD}" destId="{70E5F4C4-C4E5-407C-A0DF-592945A4BDAA}" srcOrd="0" destOrd="0" presId="urn:microsoft.com/office/officeart/2005/8/layout/chevron1"/>
    <dgm:cxn modelId="{4D7E1A8F-D5C9-495B-9A9A-541671842A0E}" type="presParOf" srcId="{0AC88A5B-1C02-4551-956F-DEF4B8438BFD}" destId="{81D1E11E-6497-4D2C-BED8-97E8DC0765F8}" srcOrd="1" destOrd="0" presId="urn:microsoft.com/office/officeart/2005/8/layout/chevron1"/>
    <dgm:cxn modelId="{A2E6DFB2-F00C-400E-A86A-2FA38FEBA19B}" type="presParOf" srcId="{0AC88A5B-1C02-4551-956F-DEF4B8438BFD}" destId="{D24783BF-E6F5-44C5-9425-FC6CC5103A12}" srcOrd="2" destOrd="0" presId="urn:microsoft.com/office/officeart/2005/8/layout/chevron1"/>
    <dgm:cxn modelId="{256991E5-18F9-4BA3-8E36-AF3649E54C2A}" type="presParOf" srcId="{0AC88A5B-1C02-4551-956F-DEF4B8438BFD}" destId="{30ED516D-F03E-4421-8E1C-0BC0150E3332}" srcOrd="3" destOrd="0" presId="urn:microsoft.com/office/officeart/2005/8/layout/chevron1"/>
    <dgm:cxn modelId="{3A20214B-9E1B-4A2A-8DF3-2DFCA58235E4}" type="presParOf" srcId="{0AC88A5B-1C02-4551-956F-DEF4B8438BFD}" destId="{916BDD44-8688-41A2-89E5-7EE90C41E5BA}" srcOrd="4" destOrd="0" presId="urn:microsoft.com/office/officeart/2005/8/layout/chevron1"/>
    <dgm:cxn modelId="{7E4CAD00-5040-4DA4-B8BD-0104C7DAAC43}" type="presParOf" srcId="{0AC88A5B-1C02-4551-956F-DEF4B8438BFD}" destId="{06676AD0-715F-44F8-B2FF-DA9F627D0C98}" srcOrd="5" destOrd="0" presId="urn:microsoft.com/office/officeart/2005/8/layout/chevron1"/>
    <dgm:cxn modelId="{DFB28070-3688-42F2-AC99-4D2BD65C3D73}" type="presParOf" srcId="{0AC88A5B-1C02-4551-956F-DEF4B8438BFD}" destId="{97FB4D51-0CED-4B24-B7A3-70F91F088C57}" srcOrd="6" destOrd="0" presId="urn:microsoft.com/office/officeart/2005/8/layout/chevron1"/>
    <dgm:cxn modelId="{D954C4BE-78C3-4509-9D6C-AEEFD7B5BCC2}" type="presParOf" srcId="{0AC88A5B-1C02-4551-956F-DEF4B8438BFD}" destId="{B0496F0A-4089-44E5-9D02-CA421DB8BA1C}" srcOrd="7" destOrd="0" presId="urn:microsoft.com/office/officeart/2005/8/layout/chevron1"/>
    <dgm:cxn modelId="{9F7883D9-038B-4E2B-A33B-B9A85A2D3D78}" type="presParOf" srcId="{0AC88A5B-1C02-4551-956F-DEF4B8438BFD}" destId="{EAE16F08-E659-413C-A548-056F987A2296}" srcOrd="8" destOrd="0" presId="urn:microsoft.com/office/officeart/2005/8/layout/chevron1"/>
    <dgm:cxn modelId="{2212BB2E-A4F6-4995-A9A6-43FCE2FF174F}" type="presParOf" srcId="{0AC88A5B-1C02-4551-956F-DEF4B8438BFD}" destId="{F66A934B-5ACF-47F5-AA50-E7FFE7B04A06}" srcOrd="9" destOrd="0" presId="urn:microsoft.com/office/officeart/2005/8/layout/chevron1"/>
    <dgm:cxn modelId="{E2EDFDD5-C351-4296-A2C9-888DB79DFFED}" type="presParOf" srcId="{0AC88A5B-1C02-4551-956F-DEF4B8438BFD}" destId="{33024774-1FF2-47A2-A1E4-31790A942475}" srcOrd="10" destOrd="0" presId="urn:microsoft.com/office/officeart/2005/8/layout/chevron1"/>
    <dgm:cxn modelId="{D899D597-C921-4302-B85D-54AB87FD1B5D}" type="presParOf" srcId="{0AC88A5B-1C02-4551-956F-DEF4B8438BFD}" destId="{3BFF529B-6222-400A-823F-8215A9212CD1}" srcOrd="11" destOrd="0" presId="urn:microsoft.com/office/officeart/2005/8/layout/chevron1"/>
    <dgm:cxn modelId="{C6F35586-CD89-4B6C-8A48-5EB8EDBF27D6}"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7" qsCatId="simple" csTypeId="urn:microsoft.com/office/officeart/2005/8/colors/accent1_2#7"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1"/>
        </a:solidFill>
      </dgm:spPr>
      <dgm:t>
        <a:bodyPr/>
        <a:lstStyle/>
        <a:p>
          <a:r>
            <a:rPr lang="es-CO" sz="1200" b="1" dirty="0" smtClean="0">
              <a:solidFill>
                <a:schemeClr val="bg1"/>
              </a:solidFill>
            </a:rPr>
            <a:t>Legislación</a:t>
          </a:r>
          <a:endParaRPr lang="es-CO" sz="1200" b="1" dirty="0">
            <a:solidFill>
              <a:schemeClr val="bg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726C99ED-02E4-42F9-8775-1C464768DCD4}" type="presOf" srcId="{84D20E38-6A2C-41E9-A9B8-9445EEB811C1}" destId="{916BDD44-8688-41A2-89E5-7EE90C41E5BA}"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63C3956B-18B0-4438-AB56-71D5716B71ED}" type="presOf" srcId="{F4537213-D12A-4405-98AE-55445E8FC6DF}" destId="{33024774-1FF2-47A2-A1E4-31790A942475}"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4A874BC5-3177-4D84-BECD-2873D7B476F0}" type="presOf" srcId="{748A6CC9-40FA-4E4A-A6C8-37F8778E9AAF}" destId="{0AC88A5B-1C02-4551-956F-DEF4B8438BFD}"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757C3043-F349-4602-A5FB-3F545FE9789C}" type="presOf" srcId="{B5BF3907-6BB2-4CBA-809C-8650E5820A60}" destId="{EAE16F08-E659-413C-A548-056F987A2296}"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406F9ED9-8E57-4B10-8AA6-2941D3D26EE7}" type="presOf" srcId="{7126A39D-3B63-4F3E-A9F2-B0E044ABA100}" destId="{D24783BF-E6F5-44C5-9425-FC6CC5103A12}"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DB68F333-B3EC-4D07-90D5-47FC2BCD425B}" type="presOf" srcId="{2981F476-7BF7-4D88-B20D-46601CB71BD7}" destId="{30A7EE47-9293-46A5-8090-F8F3C5C80E28}" srcOrd="0" destOrd="0" presId="urn:microsoft.com/office/officeart/2005/8/layout/chevron1"/>
    <dgm:cxn modelId="{52A37381-4F7B-4DF3-AEF8-99A6DA6AEF5B}" type="presOf" srcId="{303D48CC-0BDA-4CD2-9F0C-F144C8316BE7}" destId="{97FB4D51-0CED-4B24-B7A3-70F91F088C57}" srcOrd="0" destOrd="0" presId="urn:microsoft.com/office/officeart/2005/8/layout/chevron1"/>
    <dgm:cxn modelId="{F9B2C167-7426-49B0-90EC-EC46B304301E}" type="presOf" srcId="{AF7F095B-EEB3-4058-88ED-EB104A8CE1AA}" destId="{70E5F4C4-C4E5-407C-A0DF-592945A4BDAA}" srcOrd="0" destOrd="0" presId="urn:microsoft.com/office/officeart/2005/8/layout/chevron1"/>
    <dgm:cxn modelId="{88C7A6AE-BACE-4752-8484-EBC48A6E59CD}" type="presParOf" srcId="{0AC88A5B-1C02-4551-956F-DEF4B8438BFD}" destId="{70E5F4C4-C4E5-407C-A0DF-592945A4BDAA}" srcOrd="0" destOrd="0" presId="urn:microsoft.com/office/officeart/2005/8/layout/chevron1"/>
    <dgm:cxn modelId="{3CE3C7AA-F515-4D12-B65B-DD5BADDB02CB}" type="presParOf" srcId="{0AC88A5B-1C02-4551-956F-DEF4B8438BFD}" destId="{81D1E11E-6497-4D2C-BED8-97E8DC0765F8}" srcOrd="1" destOrd="0" presId="urn:microsoft.com/office/officeart/2005/8/layout/chevron1"/>
    <dgm:cxn modelId="{8B3F6DD1-98AB-422D-B7DB-A13AF6631EAE}" type="presParOf" srcId="{0AC88A5B-1C02-4551-956F-DEF4B8438BFD}" destId="{D24783BF-E6F5-44C5-9425-FC6CC5103A12}" srcOrd="2" destOrd="0" presId="urn:microsoft.com/office/officeart/2005/8/layout/chevron1"/>
    <dgm:cxn modelId="{4500CFFC-D0F5-4121-AA51-068EDB0ED5A0}" type="presParOf" srcId="{0AC88A5B-1C02-4551-956F-DEF4B8438BFD}" destId="{30ED516D-F03E-4421-8E1C-0BC0150E3332}" srcOrd="3" destOrd="0" presId="urn:microsoft.com/office/officeart/2005/8/layout/chevron1"/>
    <dgm:cxn modelId="{DE0184DB-5391-43DB-A771-2DAD23CC8E6D}" type="presParOf" srcId="{0AC88A5B-1C02-4551-956F-DEF4B8438BFD}" destId="{916BDD44-8688-41A2-89E5-7EE90C41E5BA}" srcOrd="4" destOrd="0" presId="urn:microsoft.com/office/officeart/2005/8/layout/chevron1"/>
    <dgm:cxn modelId="{C379FFF6-F1D6-4DF0-B0A2-5943AB546A26}" type="presParOf" srcId="{0AC88A5B-1C02-4551-956F-DEF4B8438BFD}" destId="{06676AD0-715F-44F8-B2FF-DA9F627D0C98}" srcOrd="5" destOrd="0" presId="urn:microsoft.com/office/officeart/2005/8/layout/chevron1"/>
    <dgm:cxn modelId="{511AF3E4-D254-467E-BD2C-3FDC044CBE07}" type="presParOf" srcId="{0AC88A5B-1C02-4551-956F-DEF4B8438BFD}" destId="{97FB4D51-0CED-4B24-B7A3-70F91F088C57}" srcOrd="6" destOrd="0" presId="urn:microsoft.com/office/officeart/2005/8/layout/chevron1"/>
    <dgm:cxn modelId="{0B4026C4-E873-4E83-BC3B-BD3AFE9366EA}" type="presParOf" srcId="{0AC88A5B-1C02-4551-956F-DEF4B8438BFD}" destId="{B0496F0A-4089-44E5-9D02-CA421DB8BA1C}" srcOrd="7" destOrd="0" presId="urn:microsoft.com/office/officeart/2005/8/layout/chevron1"/>
    <dgm:cxn modelId="{AB2D3816-3FF5-4BCD-AA09-62AA0B26AE19}" type="presParOf" srcId="{0AC88A5B-1C02-4551-956F-DEF4B8438BFD}" destId="{EAE16F08-E659-413C-A548-056F987A2296}" srcOrd="8" destOrd="0" presId="urn:microsoft.com/office/officeart/2005/8/layout/chevron1"/>
    <dgm:cxn modelId="{74CECABD-8935-42EC-97AA-973DC8D43561}" type="presParOf" srcId="{0AC88A5B-1C02-4551-956F-DEF4B8438BFD}" destId="{F66A934B-5ACF-47F5-AA50-E7FFE7B04A06}" srcOrd="9" destOrd="0" presId="urn:microsoft.com/office/officeart/2005/8/layout/chevron1"/>
    <dgm:cxn modelId="{CF070DC1-2348-4AEF-A261-81ED4DD4631B}" type="presParOf" srcId="{0AC88A5B-1C02-4551-956F-DEF4B8438BFD}" destId="{33024774-1FF2-47A2-A1E4-31790A942475}" srcOrd="10" destOrd="0" presId="urn:microsoft.com/office/officeart/2005/8/layout/chevron1"/>
    <dgm:cxn modelId="{C5D93BBF-6431-4D3F-9F9E-22857EB47836}" type="presParOf" srcId="{0AC88A5B-1C02-4551-956F-DEF4B8438BFD}" destId="{3BFF529B-6222-400A-823F-8215A9212CD1}" srcOrd="11" destOrd="0" presId="urn:microsoft.com/office/officeart/2005/8/layout/chevron1"/>
    <dgm:cxn modelId="{CABD15C8-D1BF-4C33-9251-316BF2A04009}"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8" qsCatId="simple" csTypeId="urn:microsoft.com/office/officeart/2005/8/colors/accent1_2#8"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1"/>
        </a:solidFill>
      </dgm:spPr>
      <dgm:t>
        <a:bodyPr/>
        <a:lstStyle/>
        <a:p>
          <a:r>
            <a:rPr lang="es-CO" sz="1200" b="1" dirty="0" smtClean="0">
              <a:solidFill>
                <a:schemeClr val="bg1"/>
              </a:solidFill>
            </a:rPr>
            <a:t>Legislación</a:t>
          </a:r>
          <a:endParaRPr lang="es-CO" sz="1200" b="1" dirty="0">
            <a:solidFill>
              <a:schemeClr val="bg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FEAA008A-A087-4B58-85B5-350A5DE96242}" type="presOf" srcId="{748A6CC9-40FA-4E4A-A6C8-37F8778E9AAF}" destId="{0AC88A5B-1C02-4551-956F-DEF4B8438BFD}"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6D911EC8-1FBD-4E21-87DB-6785B0061A68}" srcId="{748A6CC9-40FA-4E4A-A6C8-37F8778E9AAF}" destId="{84D20E38-6A2C-41E9-A9B8-9445EEB811C1}" srcOrd="2" destOrd="0" parTransId="{D9B4C047-C738-4513-987B-B8E6075D036E}" sibTransId="{2DD6BC0F-FD30-4EB8-907B-826721B862B4}"/>
    <dgm:cxn modelId="{74B5F526-5221-4AEE-99F8-7EB3805E8BAF}" type="presOf" srcId="{AF7F095B-EEB3-4058-88ED-EB104A8CE1AA}" destId="{70E5F4C4-C4E5-407C-A0DF-592945A4BDAA}" srcOrd="0" destOrd="0" presId="urn:microsoft.com/office/officeart/2005/8/layout/chevron1"/>
    <dgm:cxn modelId="{D99BFEEC-CF2F-48A3-B94B-B01A452B0BED}" srcId="{748A6CC9-40FA-4E4A-A6C8-37F8778E9AAF}" destId="{7126A39D-3B63-4F3E-A9F2-B0E044ABA100}" srcOrd="1" destOrd="0" parTransId="{8364A5A7-CDB9-43F8-A7C6-4F6DD4B934BE}" sibTransId="{698A836D-C23F-4D87-8754-41806DAC76F7}"/>
    <dgm:cxn modelId="{57E6983E-5C7F-47DD-A634-5BA14A68C67B}" srcId="{748A6CC9-40FA-4E4A-A6C8-37F8778E9AAF}" destId="{AF7F095B-EEB3-4058-88ED-EB104A8CE1AA}" srcOrd="0" destOrd="0" parTransId="{530C242C-7372-45C5-949A-3B17A9A65400}" sibTransId="{A7A80C49-AA3E-4073-BAA9-D6A3434CA22A}"/>
    <dgm:cxn modelId="{AA157C48-6D0A-4B1F-AF19-ADB8B3C61E37}" type="presOf" srcId="{F4537213-D12A-4405-98AE-55445E8FC6DF}" destId="{33024774-1FF2-47A2-A1E4-31790A942475}" srcOrd="0" destOrd="0" presId="urn:microsoft.com/office/officeart/2005/8/layout/chevron1"/>
    <dgm:cxn modelId="{5095E622-37BA-461C-8C82-5AE82171C2EA}" type="presOf" srcId="{B5BF3907-6BB2-4CBA-809C-8650E5820A60}" destId="{EAE16F08-E659-413C-A548-056F987A2296}"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20C4173D-BE33-45DF-9ABD-DC35347B0A8B}" type="presOf" srcId="{84D20E38-6A2C-41E9-A9B8-9445EEB811C1}" destId="{916BDD44-8688-41A2-89E5-7EE90C41E5BA}" srcOrd="0" destOrd="0" presId="urn:microsoft.com/office/officeart/2005/8/layout/chevron1"/>
    <dgm:cxn modelId="{229257AD-A7AC-4B24-A3E1-52F807648346}" type="presOf" srcId="{2981F476-7BF7-4D88-B20D-46601CB71BD7}" destId="{30A7EE47-9293-46A5-8090-F8F3C5C80E28}" srcOrd="0" destOrd="0" presId="urn:microsoft.com/office/officeart/2005/8/layout/chevron1"/>
    <dgm:cxn modelId="{1C079D94-1222-4BA1-AB8F-B057DA0FF28D}" type="presOf" srcId="{7126A39D-3B63-4F3E-A9F2-B0E044ABA100}" destId="{D24783BF-E6F5-44C5-9425-FC6CC5103A12}" srcOrd="0" destOrd="0" presId="urn:microsoft.com/office/officeart/2005/8/layout/chevron1"/>
    <dgm:cxn modelId="{034D6D8A-A02F-48EA-9604-182701D4B70C}" type="presOf" srcId="{303D48CC-0BDA-4CD2-9F0C-F144C8316BE7}" destId="{97FB4D51-0CED-4B24-B7A3-70F91F088C57}" srcOrd="0" destOrd="0" presId="urn:microsoft.com/office/officeart/2005/8/layout/chevron1"/>
    <dgm:cxn modelId="{2CFEEAE9-EB05-4700-914D-F0C146886442}" type="presParOf" srcId="{0AC88A5B-1C02-4551-956F-DEF4B8438BFD}" destId="{70E5F4C4-C4E5-407C-A0DF-592945A4BDAA}" srcOrd="0" destOrd="0" presId="urn:microsoft.com/office/officeart/2005/8/layout/chevron1"/>
    <dgm:cxn modelId="{3186D4C0-E045-4FE2-A6B3-C1A812456652}" type="presParOf" srcId="{0AC88A5B-1C02-4551-956F-DEF4B8438BFD}" destId="{81D1E11E-6497-4D2C-BED8-97E8DC0765F8}" srcOrd="1" destOrd="0" presId="urn:microsoft.com/office/officeart/2005/8/layout/chevron1"/>
    <dgm:cxn modelId="{060C8C81-B372-4723-92DF-81F3339BA061}" type="presParOf" srcId="{0AC88A5B-1C02-4551-956F-DEF4B8438BFD}" destId="{D24783BF-E6F5-44C5-9425-FC6CC5103A12}" srcOrd="2" destOrd="0" presId="urn:microsoft.com/office/officeart/2005/8/layout/chevron1"/>
    <dgm:cxn modelId="{FC215A04-B586-4077-AA71-AE6350210BB3}" type="presParOf" srcId="{0AC88A5B-1C02-4551-956F-DEF4B8438BFD}" destId="{30ED516D-F03E-4421-8E1C-0BC0150E3332}" srcOrd="3" destOrd="0" presId="urn:microsoft.com/office/officeart/2005/8/layout/chevron1"/>
    <dgm:cxn modelId="{6A7754BE-DB85-412D-8535-950207401EAD}" type="presParOf" srcId="{0AC88A5B-1C02-4551-956F-DEF4B8438BFD}" destId="{916BDD44-8688-41A2-89E5-7EE90C41E5BA}" srcOrd="4" destOrd="0" presId="urn:microsoft.com/office/officeart/2005/8/layout/chevron1"/>
    <dgm:cxn modelId="{9EAA2530-B508-45B3-930E-ADCC1F6264CB}" type="presParOf" srcId="{0AC88A5B-1C02-4551-956F-DEF4B8438BFD}" destId="{06676AD0-715F-44F8-B2FF-DA9F627D0C98}" srcOrd="5" destOrd="0" presId="urn:microsoft.com/office/officeart/2005/8/layout/chevron1"/>
    <dgm:cxn modelId="{BB4B0A78-F701-4B77-8980-DDA94F91A3BF}" type="presParOf" srcId="{0AC88A5B-1C02-4551-956F-DEF4B8438BFD}" destId="{97FB4D51-0CED-4B24-B7A3-70F91F088C57}" srcOrd="6" destOrd="0" presId="urn:microsoft.com/office/officeart/2005/8/layout/chevron1"/>
    <dgm:cxn modelId="{B2DD9510-2711-4E9F-9318-5ACEC1A85960}" type="presParOf" srcId="{0AC88A5B-1C02-4551-956F-DEF4B8438BFD}" destId="{B0496F0A-4089-44E5-9D02-CA421DB8BA1C}" srcOrd="7" destOrd="0" presId="urn:microsoft.com/office/officeart/2005/8/layout/chevron1"/>
    <dgm:cxn modelId="{1677F8EA-349C-4F97-A8F0-ECEB799B7F5C}" type="presParOf" srcId="{0AC88A5B-1C02-4551-956F-DEF4B8438BFD}" destId="{EAE16F08-E659-413C-A548-056F987A2296}" srcOrd="8" destOrd="0" presId="urn:microsoft.com/office/officeart/2005/8/layout/chevron1"/>
    <dgm:cxn modelId="{87007E42-067B-4E2F-8674-21916E3F1A5E}" type="presParOf" srcId="{0AC88A5B-1C02-4551-956F-DEF4B8438BFD}" destId="{F66A934B-5ACF-47F5-AA50-E7FFE7B04A06}" srcOrd="9" destOrd="0" presId="urn:microsoft.com/office/officeart/2005/8/layout/chevron1"/>
    <dgm:cxn modelId="{45EEEBC8-9730-4D5C-A7AA-33187FAFA408}" type="presParOf" srcId="{0AC88A5B-1C02-4551-956F-DEF4B8438BFD}" destId="{33024774-1FF2-47A2-A1E4-31790A942475}" srcOrd="10" destOrd="0" presId="urn:microsoft.com/office/officeart/2005/8/layout/chevron1"/>
    <dgm:cxn modelId="{504A8C5D-766E-499A-904D-7BC83C3FEE7B}" type="presParOf" srcId="{0AC88A5B-1C02-4551-956F-DEF4B8438BFD}" destId="{3BFF529B-6222-400A-823F-8215A9212CD1}" srcOrd="11" destOrd="0" presId="urn:microsoft.com/office/officeart/2005/8/layout/chevron1"/>
    <dgm:cxn modelId="{6C82C575-11C7-4E27-9668-60C63E4DF4F2}"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748A6CC9-40FA-4E4A-A6C8-37F8778E9AAF}" type="doc">
      <dgm:prSet loTypeId="urn:microsoft.com/office/officeart/2005/8/layout/chevron1" loCatId="process" qsTypeId="urn:microsoft.com/office/officeart/2005/8/quickstyle/simple1#9" qsCatId="simple" csTypeId="urn:microsoft.com/office/officeart/2005/8/colors/accent1_2#9" csCatId="accent1" phldr="1"/>
      <dgm:spPr/>
    </dgm:pt>
    <dgm:pt modelId="{AF7F095B-EEB3-4058-88ED-EB104A8CE1AA}">
      <dgm:prSet phldrT="[Texto]" custT="1"/>
      <dgm:spPr>
        <a:solidFill>
          <a:schemeClr val="accent5">
            <a:lumMod val="20000"/>
            <a:lumOff val="80000"/>
          </a:schemeClr>
        </a:solidFill>
      </dgm:spPr>
      <dgm:t>
        <a:bodyPr/>
        <a:lstStyle/>
        <a:p>
          <a:r>
            <a:rPr lang="es-CO" sz="1200" b="0" dirty="0" smtClean="0">
              <a:solidFill>
                <a:schemeClr val="tx1"/>
              </a:solidFill>
            </a:rPr>
            <a:t>Definición</a:t>
          </a:r>
          <a:endParaRPr lang="es-CO" sz="1200" b="0" dirty="0">
            <a:solidFill>
              <a:schemeClr val="tx1"/>
            </a:solidFill>
          </a:endParaRPr>
        </a:p>
      </dgm:t>
    </dgm:pt>
    <dgm:pt modelId="{530C242C-7372-45C5-949A-3B17A9A65400}" type="parTrans" cxnId="{57E6983E-5C7F-47DD-A634-5BA14A68C67B}">
      <dgm:prSet/>
      <dgm:spPr/>
      <dgm:t>
        <a:bodyPr/>
        <a:lstStyle/>
        <a:p>
          <a:endParaRPr lang="es-CO" sz="1200"/>
        </a:p>
      </dgm:t>
    </dgm:pt>
    <dgm:pt modelId="{A7A80C49-AA3E-4073-BAA9-D6A3434CA22A}" type="sibTrans" cxnId="{57E6983E-5C7F-47DD-A634-5BA14A68C67B}">
      <dgm:prSet/>
      <dgm:spPr/>
      <dgm:t>
        <a:bodyPr/>
        <a:lstStyle/>
        <a:p>
          <a:endParaRPr lang="es-CO" sz="1200"/>
        </a:p>
      </dgm:t>
    </dgm:pt>
    <dgm:pt modelId="{7126A39D-3B63-4F3E-A9F2-B0E044ABA100}">
      <dgm:prSet phldrT="[Texto]" custT="1"/>
      <dgm:spPr>
        <a:solidFill>
          <a:schemeClr val="accent1"/>
        </a:solidFill>
      </dgm:spPr>
      <dgm:t>
        <a:bodyPr/>
        <a:lstStyle/>
        <a:p>
          <a:r>
            <a:rPr lang="es-CO" sz="1200" b="1" dirty="0" smtClean="0">
              <a:solidFill>
                <a:schemeClr val="bg1"/>
              </a:solidFill>
            </a:rPr>
            <a:t>Legislación</a:t>
          </a:r>
          <a:endParaRPr lang="es-CO" sz="1200" b="1" dirty="0">
            <a:solidFill>
              <a:schemeClr val="bg1"/>
            </a:solidFill>
          </a:endParaRPr>
        </a:p>
      </dgm:t>
    </dgm:pt>
    <dgm:pt modelId="{8364A5A7-CDB9-43F8-A7C6-4F6DD4B934BE}" type="parTrans" cxnId="{D99BFEEC-CF2F-48A3-B94B-B01A452B0BED}">
      <dgm:prSet/>
      <dgm:spPr/>
      <dgm:t>
        <a:bodyPr/>
        <a:lstStyle/>
        <a:p>
          <a:endParaRPr lang="es-CO" sz="1200"/>
        </a:p>
      </dgm:t>
    </dgm:pt>
    <dgm:pt modelId="{698A836D-C23F-4D87-8754-41806DAC76F7}" type="sibTrans" cxnId="{D99BFEEC-CF2F-48A3-B94B-B01A452B0BED}">
      <dgm:prSet/>
      <dgm:spPr/>
      <dgm:t>
        <a:bodyPr/>
        <a:lstStyle/>
        <a:p>
          <a:endParaRPr lang="es-CO" sz="1200"/>
        </a:p>
      </dgm:t>
    </dgm:pt>
    <dgm:pt modelId="{F4537213-D12A-4405-98AE-55445E8FC6DF}">
      <dgm:prSet phldrT="[Texto]" custT="1"/>
      <dgm:spPr>
        <a:solidFill>
          <a:schemeClr val="accent5">
            <a:lumMod val="20000"/>
            <a:lumOff val="80000"/>
          </a:schemeClr>
        </a:solidFill>
      </dgm:spPr>
      <dgm:t>
        <a:bodyPr/>
        <a:lstStyle/>
        <a:p>
          <a:r>
            <a:rPr lang="es-CO" sz="1200" dirty="0" smtClean="0">
              <a:solidFill>
                <a:schemeClr val="tx1"/>
              </a:solidFill>
            </a:rPr>
            <a:t>Acceso a la Información</a:t>
          </a:r>
          <a:endParaRPr lang="es-CO" sz="1200" dirty="0">
            <a:solidFill>
              <a:schemeClr val="tx1"/>
            </a:solidFill>
          </a:endParaRPr>
        </a:p>
      </dgm:t>
    </dgm:pt>
    <dgm:pt modelId="{D1B1C577-FF32-41DB-9272-35FE2AF037CB}" type="parTrans" cxnId="{3B3F33F5-6178-42E6-AD72-8638D18B8A8D}">
      <dgm:prSet/>
      <dgm:spPr/>
      <dgm:t>
        <a:bodyPr/>
        <a:lstStyle/>
        <a:p>
          <a:endParaRPr lang="es-CO" sz="1200"/>
        </a:p>
      </dgm:t>
    </dgm:pt>
    <dgm:pt modelId="{BE13BCF5-021F-46BA-B98A-571869D24C1D}" type="sibTrans" cxnId="{3B3F33F5-6178-42E6-AD72-8638D18B8A8D}">
      <dgm:prSet/>
      <dgm:spPr/>
      <dgm:t>
        <a:bodyPr/>
        <a:lstStyle/>
        <a:p>
          <a:endParaRPr lang="es-CO" sz="1200"/>
        </a:p>
      </dgm:t>
    </dgm:pt>
    <dgm:pt modelId="{84D20E38-6A2C-41E9-A9B8-9445EEB811C1}">
      <dgm:prSet phldrT="[Texto]" custT="1"/>
      <dgm:spPr>
        <a:solidFill>
          <a:schemeClr val="accent5">
            <a:lumMod val="20000"/>
            <a:lumOff val="80000"/>
          </a:schemeClr>
        </a:solidFill>
      </dgm:spPr>
      <dgm:t>
        <a:bodyPr/>
        <a:lstStyle/>
        <a:p>
          <a:r>
            <a:rPr lang="es-CO" sz="1200" dirty="0" smtClean="0">
              <a:solidFill>
                <a:schemeClr val="tx1"/>
              </a:solidFill>
            </a:rPr>
            <a:t>Aplicación</a:t>
          </a:r>
          <a:endParaRPr lang="es-CO" sz="1200" dirty="0">
            <a:solidFill>
              <a:schemeClr val="tx1"/>
            </a:solidFill>
          </a:endParaRPr>
        </a:p>
      </dgm:t>
    </dgm:pt>
    <dgm:pt modelId="{D9B4C047-C738-4513-987B-B8E6075D036E}" type="parTrans" cxnId="{6D911EC8-1FBD-4E21-87DB-6785B0061A68}">
      <dgm:prSet/>
      <dgm:spPr/>
      <dgm:t>
        <a:bodyPr/>
        <a:lstStyle/>
        <a:p>
          <a:endParaRPr lang="es-CO" sz="1200"/>
        </a:p>
      </dgm:t>
    </dgm:pt>
    <dgm:pt modelId="{2DD6BC0F-FD30-4EB8-907B-826721B862B4}" type="sibTrans" cxnId="{6D911EC8-1FBD-4E21-87DB-6785B0061A68}">
      <dgm:prSet/>
      <dgm:spPr/>
      <dgm:t>
        <a:bodyPr/>
        <a:lstStyle/>
        <a:p>
          <a:endParaRPr lang="es-CO" sz="1200"/>
        </a:p>
      </dgm:t>
    </dgm:pt>
    <dgm:pt modelId="{303D48CC-0BDA-4CD2-9F0C-F144C8316BE7}">
      <dgm:prSet phldrT="[Texto]" custT="1"/>
      <dgm:spPr>
        <a:solidFill>
          <a:schemeClr val="accent5">
            <a:lumMod val="20000"/>
            <a:lumOff val="80000"/>
          </a:schemeClr>
        </a:solidFill>
      </dgm:spPr>
      <dgm:t>
        <a:bodyPr/>
        <a:lstStyle/>
        <a:p>
          <a:r>
            <a:rPr lang="es-CO" sz="1200" dirty="0" smtClean="0">
              <a:solidFill>
                <a:schemeClr val="tx1"/>
              </a:solidFill>
            </a:rPr>
            <a:t>Comparación</a:t>
          </a:r>
          <a:endParaRPr lang="es-CO" sz="1200" dirty="0">
            <a:solidFill>
              <a:schemeClr val="tx1"/>
            </a:solidFill>
          </a:endParaRPr>
        </a:p>
      </dgm:t>
    </dgm:pt>
    <dgm:pt modelId="{374072C0-6269-4A1E-A10A-747D1E18DAC1}" type="parTrans" cxnId="{BAF2095A-625B-4ECB-B599-2B4F7F252A5D}">
      <dgm:prSet/>
      <dgm:spPr/>
      <dgm:t>
        <a:bodyPr/>
        <a:lstStyle/>
        <a:p>
          <a:endParaRPr lang="es-CO" sz="1200"/>
        </a:p>
      </dgm:t>
    </dgm:pt>
    <dgm:pt modelId="{B73527ED-213C-435A-A211-254F9E994C24}" type="sibTrans" cxnId="{BAF2095A-625B-4ECB-B599-2B4F7F252A5D}">
      <dgm:prSet/>
      <dgm:spPr/>
      <dgm:t>
        <a:bodyPr/>
        <a:lstStyle/>
        <a:p>
          <a:endParaRPr lang="es-CO" sz="1200"/>
        </a:p>
      </dgm:t>
    </dgm:pt>
    <dgm:pt modelId="{B5BF3907-6BB2-4CBA-809C-8650E5820A60}">
      <dgm:prSet phldrT="[Texto]" custT="1"/>
      <dgm:spPr>
        <a:solidFill>
          <a:schemeClr val="accent5">
            <a:lumMod val="20000"/>
            <a:lumOff val="80000"/>
          </a:schemeClr>
        </a:solidFill>
      </dgm:spPr>
      <dgm:t>
        <a:bodyPr/>
        <a:lstStyle/>
        <a:p>
          <a:r>
            <a:rPr lang="es-CO" sz="1200" dirty="0" smtClean="0">
              <a:solidFill>
                <a:schemeClr val="tx1"/>
              </a:solidFill>
            </a:rPr>
            <a:t>Alcances y Limitaciones</a:t>
          </a:r>
          <a:endParaRPr lang="es-CO" sz="1200" dirty="0">
            <a:solidFill>
              <a:schemeClr val="tx1"/>
            </a:solidFill>
          </a:endParaRPr>
        </a:p>
      </dgm:t>
    </dgm:pt>
    <dgm:pt modelId="{FC74DC10-D214-4EE7-A0B1-6734A3C7C93A}" type="parTrans" cxnId="{B6BFE856-46C6-42C3-9299-3B77684E8D52}">
      <dgm:prSet/>
      <dgm:spPr/>
      <dgm:t>
        <a:bodyPr/>
        <a:lstStyle/>
        <a:p>
          <a:endParaRPr lang="es-CO" sz="1200"/>
        </a:p>
      </dgm:t>
    </dgm:pt>
    <dgm:pt modelId="{B1A3E359-28E2-4DC3-890C-B5FD20D436D5}" type="sibTrans" cxnId="{B6BFE856-46C6-42C3-9299-3B77684E8D52}">
      <dgm:prSet/>
      <dgm:spPr/>
      <dgm:t>
        <a:bodyPr/>
        <a:lstStyle/>
        <a:p>
          <a:endParaRPr lang="es-CO" sz="1200"/>
        </a:p>
      </dgm:t>
    </dgm:pt>
    <dgm:pt modelId="{2981F476-7BF7-4D88-B20D-46601CB71BD7}">
      <dgm:prSet phldrT="[Texto]" custT="1"/>
      <dgm:spPr>
        <a:solidFill>
          <a:schemeClr val="accent5">
            <a:lumMod val="20000"/>
            <a:lumOff val="80000"/>
          </a:schemeClr>
        </a:solidFill>
      </dgm:spPr>
      <dgm:t>
        <a:bodyPr/>
        <a:lstStyle/>
        <a:p>
          <a:r>
            <a:rPr lang="es-CO" sz="1200" dirty="0" smtClean="0">
              <a:solidFill>
                <a:schemeClr val="tx1"/>
              </a:solidFill>
            </a:rPr>
            <a:t>Recomendaciones</a:t>
          </a:r>
          <a:endParaRPr lang="es-CO" sz="1200" dirty="0">
            <a:solidFill>
              <a:schemeClr val="tx1"/>
            </a:solidFill>
          </a:endParaRPr>
        </a:p>
      </dgm:t>
    </dgm:pt>
    <dgm:pt modelId="{C8B042F2-E5C1-45F9-88BF-03AEB0003265}" type="parTrans" cxnId="{25A2A1B0-A2DC-487B-87FD-62D9BB308942}">
      <dgm:prSet/>
      <dgm:spPr/>
      <dgm:t>
        <a:bodyPr/>
        <a:lstStyle/>
        <a:p>
          <a:endParaRPr lang="es-CO" sz="1200"/>
        </a:p>
      </dgm:t>
    </dgm:pt>
    <dgm:pt modelId="{AE8BC039-37FD-4DF6-823F-CE8D5F03B2D6}" type="sibTrans" cxnId="{25A2A1B0-A2DC-487B-87FD-62D9BB308942}">
      <dgm:prSet/>
      <dgm:spPr/>
      <dgm:t>
        <a:bodyPr/>
        <a:lstStyle/>
        <a:p>
          <a:endParaRPr lang="es-CO" sz="1200"/>
        </a:p>
      </dgm:t>
    </dgm:pt>
    <dgm:pt modelId="{0AC88A5B-1C02-4551-956F-DEF4B8438BFD}" type="pres">
      <dgm:prSet presAssocID="{748A6CC9-40FA-4E4A-A6C8-37F8778E9AAF}" presName="Name0" presStyleCnt="0">
        <dgm:presLayoutVars>
          <dgm:dir/>
          <dgm:animLvl val="lvl"/>
          <dgm:resizeHandles val="exact"/>
        </dgm:presLayoutVars>
      </dgm:prSet>
      <dgm:spPr/>
    </dgm:pt>
    <dgm:pt modelId="{70E5F4C4-C4E5-407C-A0DF-592945A4BDAA}" type="pres">
      <dgm:prSet presAssocID="{AF7F095B-EEB3-4058-88ED-EB104A8CE1AA}" presName="parTxOnly" presStyleLbl="node1" presStyleIdx="0" presStyleCnt="7">
        <dgm:presLayoutVars>
          <dgm:chMax val="0"/>
          <dgm:chPref val="0"/>
          <dgm:bulletEnabled val="1"/>
        </dgm:presLayoutVars>
      </dgm:prSet>
      <dgm:spPr/>
      <dgm:t>
        <a:bodyPr/>
        <a:lstStyle/>
        <a:p>
          <a:endParaRPr lang="es-CO"/>
        </a:p>
      </dgm:t>
    </dgm:pt>
    <dgm:pt modelId="{81D1E11E-6497-4D2C-BED8-97E8DC0765F8}" type="pres">
      <dgm:prSet presAssocID="{A7A80C49-AA3E-4073-BAA9-D6A3434CA22A}" presName="parTxOnlySpace" presStyleCnt="0"/>
      <dgm:spPr/>
    </dgm:pt>
    <dgm:pt modelId="{D24783BF-E6F5-44C5-9425-FC6CC5103A12}" type="pres">
      <dgm:prSet presAssocID="{7126A39D-3B63-4F3E-A9F2-B0E044ABA100}" presName="parTxOnly" presStyleLbl="node1" presStyleIdx="1" presStyleCnt="7" custScaleX="106519">
        <dgm:presLayoutVars>
          <dgm:chMax val="0"/>
          <dgm:chPref val="0"/>
          <dgm:bulletEnabled val="1"/>
        </dgm:presLayoutVars>
      </dgm:prSet>
      <dgm:spPr/>
      <dgm:t>
        <a:bodyPr/>
        <a:lstStyle/>
        <a:p>
          <a:endParaRPr lang="es-CO"/>
        </a:p>
      </dgm:t>
    </dgm:pt>
    <dgm:pt modelId="{30ED516D-F03E-4421-8E1C-0BC0150E3332}" type="pres">
      <dgm:prSet presAssocID="{698A836D-C23F-4D87-8754-41806DAC76F7}" presName="parTxOnlySpace" presStyleCnt="0"/>
      <dgm:spPr/>
    </dgm:pt>
    <dgm:pt modelId="{916BDD44-8688-41A2-89E5-7EE90C41E5BA}" type="pres">
      <dgm:prSet presAssocID="{84D20E38-6A2C-41E9-A9B8-9445EEB811C1}" presName="parTxOnly" presStyleLbl="node1" presStyleIdx="2" presStyleCnt="7">
        <dgm:presLayoutVars>
          <dgm:chMax val="0"/>
          <dgm:chPref val="0"/>
          <dgm:bulletEnabled val="1"/>
        </dgm:presLayoutVars>
      </dgm:prSet>
      <dgm:spPr/>
      <dgm:t>
        <a:bodyPr/>
        <a:lstStyle/>
        <a:p>
          <a:endParaRPr lang="es-CO"/>
        </a:p>
      </dgm:t>
    </dgm:pt>
    <dgm:pt modelId="{06676AD0-715F-44F8-B2FF-DA9F627D0C98}" type="pres">
      <dgm:prSet presAssocID="{2DD6BC0F-FD30-4EB8-907B-826721B862B4}" presName="parTxOnlySpace" presStyleCnt="0"/>
      <dgm:spPr/>
    </dgm:pt>
    <dgm:pt modelId="{97FB4D51-0CED-4B24-B7A3-70F91F088C57}" type="pres">
      <dgm:prSet presAssocID="{303D48CC-0BDA-4CD2-9F0C-F144C8316BE7}" presName="parTxOnly" presStyleLbl="node1" presStyleIdx="3" presStyleCnt="7" custScaleX="110530">
        <dgm:presLayoutVars>
          <dgm:chMax val="0"/>
          <dgm:chPref val="0"/>
          <dgm:bulletEnabled val="1"/>
        </dgm:presLayoutVars>
      </dgm:prSet>
      <dgm:spPr/>
      <dgm:t>
        <a:bodyPr/>
        <a:lstStyle/>
        <a:p>
          <a:endParaRPr lang="es-CO"/>
        </a:p>
      </dgm:t>
    </dgm:pt>
    <dgm:pt modelId="{B0496F0A-4089-44E5-9D02-CA421DB8BA1C}" type="pres">
      <dgm:prSet presAssocID="{B73527ED-213C-435A-A211-254F9E994C24}" presName="parTxOnlySpace" presStyleCnt="0"/>
      <dgm:spPr/>
    </dgm:pt>
    <dgm:pt modelId="{EAE16F08-E659-413C-A548-056F987A2296}" type="pres">
      <dgm:prSet presAssocID="{B5BF3907-6BB2-4CBA-809C-8650E5820A60}" presName="parTxOnly" presStyleLbl="node1" presStyleIdx="4" presStyleCnt="7" custScaleX="111262">
        <dgm:presLayoutVars>
          <dgm:chMax val="0"/>
          <dgm:chPref val="0"/>
          <dgm:bulletEnabled val="1"/>
        </dgm:presLayoutVars>
      </dgm:prSet>
      <dgm:spPr/>
      <dgm:t>
        <a:bodyPr/>
        <a:lstStyle/>
        <a:p>
          <a:endParaRPr lang="es-CO"/>
        </a:p>
      </dgm:t>
    </dgm:pt>
    <dgm:pt modelId="{F66A934B-5ACF-47F5-AA50-E7FFE7B04A06}" type="pres">
      <dgm:prSet presAssocID="{B1A3E359-28E2-4DC3-890C-B5FD20D436D5}" presName="parTxOnlySpace" presStyleCnt="0"/>
      <dgm:spPr/>
    </dgm:pt>
    <dgm:pt modelId="{33024774-1FF2-47A2-A1E4-31790A942475}" type="pres">
      <dgm:prSet presAssocID="{F4537213-D12A-4405-98AE-55445E8FC6DF}" presName="parTxOnly" presStyleLbl="node1" presStyleIdx="5" presStyleCnt="7" custScaleX="113446">
        <dgm:presLayoutVars>
          <dgm:chMax val="0"/>
          <dgm:chPref val="0"/>
          <dgm:bulletEnabled val="1"/>
        </dgm:presLayoutVars>
      </dgm:prSet>
      <dgm:spPr/>
      <dgm:t>
        <a:bodyPr/>
        <a:lstStyle/>
        <a:p>
          <a:endParaRPr lang="es-CO"/>
        </a:p>
      </dgm:t>
    </dgm:pt>
    <dgm:pt modelId="{3BFF529B-6222-400A-823F-8215A9212CD1}" type="pres">
      <dgm:prSet presAssocID="{BE13BCF5-021F-46BA-B98A-571869D24C1D}" presName="parTxOnlySpace" presStyleCnt="0"/>
      <dgm:spPr/>
    </dgm:pt>
    <dgm:pt modelId="{30A7EE47-9293-46A5-8090-F8F3C5C80E28}" type="pres">
      <dgm:prSet presAssocID="{2981F476-7BF7-4D88-B20D-46601CB71BD7}" presName="parTxOnly" presStyleLbl="node1" presStyleIdx="6" presStyleCnt="7" custScaleX="137454">
        <dgm:presLayoutVars>
          <dgm:chMax val="0"/>
          <dgm:chPref val="0"/>
          <dgm:bulletEnabled val="1"/>
        </dgm:presLayoutVars>
      </dgm:prSet>
      <dgm:spPr/>
      <dgm:t>
        <a:bodyPr/>
        <a:lstStyle/>
        <a:p>
          <a:endParaRPr lang="es-CO"/>
        </a:p>
      </dgm:t>
    </dgm:pt>
  </dgm:ptLst>
  <dgm:cxnLst>
    <dgm:cxn modelId="{38757775-FF5C-4906-8C6F-BBA01C7CD8BB}" type="presOf" srcId="{2981F476-7BF7-4D88-B20D-46601CB71BD7}" destId="{30A7EE47-9293-46A5-8090-F8F3C5C80E28}" srcOrd="0" destOrd="0" presId="urn:microsoft.com/office/officeart/2005/8/layout/chevron1"/>
    <dgm:cxn modelId="{3B3F33F5-6178-42E6-AD72-8638D18B8A8D}" srcId="{748A6CC9-40FA-4E4A-A6C8-37F8778E9AAF}" destId="{F4537213-D12A-4405-98AE-55445E8FC6DF}" srcOrd="5" destOrd="0" parTransId="{D1B1C577-FF32-41DB-9272-35FE2AF037CB}" sibTransId="{BE13BCF5-021F-46BA-B98A-571869D24C1D}"/>
    <dgm:cxn modelId="{25A2A1B0-A2DC-487B-87FD-62D9BB308942}" srcId="{748A6CC9-40FA-4E4A-A6C8-37F8778E9AAF}" destId="{2981F476-7BF7-4D88-B20D-46601CB71BD7}" srcOrd="6" destOrd="0" parTransId="{C8B042F2-E5C1-45F9-88BF-03AEB0003265}" sibTransId="{AE8BC039-37FD-4DF6-823F-CE8D5F03B2D6}"/>
    <dgm:cxn modelId="{F295D656-8518-4E27-9C51-A9457024C683}" type="presOf" srcId="{84D20E38-6A2C-41E9-A9B8-9445EEB811C1}" destId="{916BDD44-8688-41A2-89E5-7EE90C41E5BA}" srcOrd="0" destOrd="0" presId="urn:microsoft.com/office/officeart/2005/8/layout/chevron1"/>
    <dgm:cxn modelId="{B3372E27-3462-47AD-9B8E-3B0DA1A56EAF}" type="presOf" srcId="{748A6CC9-40FA-4E4A-A6C8-37F8778E9AAF}" destId="{0AC88A5B-1C02-4551-956F-DEF4B8438BFD}" srcOrd="0" destOrd="0" presId="urn:microsoft.com/office/officeart/2005/8/layout/chevron1"/>
    <dgm:cxn modelId="{BAF2095A-625B-4ECB-B599-2B4F7F252A5D}" srcId="{748A6CC9-40FA-4E4A-A6C8-37F8778E9AAF}" destId="{303D48CC-0BDA-4CD2-9F0C-F144C8316BE7}" srcOrd="3" destOrd="0" parTransId="{374072C0-6269-4A1E-A10A-747D1E18DAC1}" sibTransId="{B73527ED-213C-435A-A211-254F9E994C24}"/>
    <dgm:cxn modelId="{D0BA2D68-FD56-44E9-BACC-E6FAB98C4754}" type="presOf" srcId="{303D48CC-0BDA-4CD2-9F0C-F144C8316BE7}" destId="{97FB4D51-0CED-4B24-B7A3-70F91F088C57}" srcOrd="0" destOrd="0" presId="urn:microsoft.com/office/officeart/2005/8/layout/chevron1"/>
    <dgm:cxn modelId="{6D911EC8-1FBD-4E21-87DB-6785B0061A68}" srcId="{748A6CC9-40FA-4E4A-A6C8-37F8778E9AAF}" destId="{84D20E38-6A2C-41E9-A9B8-9445EEB811C1}" srcOrd="2" destOrd="0" parTransId="{D9B4C047-C738-4513-987B-B8E6075D036E}" sibTransId="{2DD6BC0F-FD30-4EB8-907B-826721B862B4}"/>
    <dgm:cxn modelId="{D99BFEEC-CF2F-48A3-B94B-B01A452B0BED}" srcId="{748A6CC9-40FA-4E4A-A6C8-37F8778E9AAF}" destId="{7126A39D-3B63-4F3E-A9F2-B0E044ABA100}" srcOrd="1" destOrd="0" parTransId="{8364A5A7-CDB9-43F8-A7C6-4F6DD4B934BE}" sibTransId="{698A836D-C23F-4D87-8754-41806DAC76F7}"/>
    <dgm:cxn modelId="{0EEA23C1-FE40-4884-8469-7D619DF4BF18}" type="presOf" srcId="{7126A39D-3B63-4F3E-A9F2-B0E044ABA100}" destId="{D24783BF-E6F5-44C5-9425-FC6CC5103A12}" srcOrd="0" destOrd="0" presId="urn:microsoft.com/office/officeart/2005/8/layout/chevron1"/>
    <dgm:cxn modelId="{57E6983E-5C7F-47DD-A634-5BA14A68C67B}" srcId="{748A6CC9-40FA-4E4A-A6C8-37F8778E9AAF}" destId="{AF7F095B-EEB3-4058-88ED-EB104A8CE1AA}" srcOrd="0" destOrd="0" parTransId="{530C242C-7372-45C5-949A-3B17A9A65400}" sibTransId="{A7A80C49-AA3E-4073-BAA9-D6A3434CA22A}"/>
    <dgm:cxn modelId="{E6D5A152-9A45-4FCA-9141-CCD24A7CF955}" type="presOf" srcId="{B5BF3907-6BB2-4CBA-809C-8650E5820A60}" destId="{EAE16F08-E659-413C-A548-056F987A2296}" srcOrd="0" destOrd="0" presId="urn:microsoft.com/office/officeart/2005/8/layout/chevron1"/>
    <dgm:cxn modelId="{97D34C65-B770-4084-B046-11DDFAD82AE5}" type="presOf" srcId="{F4537213-D12A-4405-98AE-55445E8FC6DF}" destId="{33024774-1FF2-47A2-A1E4-31790A942475}" srcOrd="0" destOrd="0" presId="urn:microsoft.com/office/officeart/2005/8/layout/chevron1"/>
    <dgm:cxn modelId="{B6BFE856-46C6-42C3-9299-3B77684E8D52}" srcId="{748A6CC9-40FA-4E4A-A6C8-37F8778E9AAF}" destId="{B5BF3907-6BB2-4CBA-809C-8650E5820A60}" srcOrd="4" destOrd="0" parTransId="{FC74DC10-D214-4EE7-A0B1-6734A3C7C93A}" sibTransId="{B1A3E359-28E2-4DC3-890C-B5FD20D436D5}"/>
    <dgm:cxn modelId="{29DE404E-5DF0-488C-A16D-236FF11089FA}" type="presOf" srcId="{AF7F095B-EEB3-4058-88ED-EB104A8CE1AA}" destId="{70E5F4C4-C4E5-407C-A0DF-592945A4BDAA}" srcOrd="0" destOrd="0" presId="urn:microsoft.com/office/officeart/2005/8/layout/chevron1"/>
    <dgm:cxn modelId="{5FE26995-405C-4193-B9F0-A40CE822D5C8}" type="presParOf" srcId="{0AC88A5B-1C02-4551-956F-DEF4B8438BFD}" destId="{70E5F4C4-C4E5-407C-A0DF-592945A4BDAA}" srcOrd="0" destOrd="0" presId="urn:microsoft.com/office/officeart/2005/8/layout/chevron1"/>
    <dgm:cxn modelId="{B809A710-3CB1-46D8-9060-F14F36E07883}" type="presParOf" srcId="{0AC88A5B-1C02-4551-956F-DEF4B8438BFD}" destId="{81D1E11E-6497-4D2C-BED8-97E8DC0765F8}" srcOrd="1" destOrd="0" presId="urn:microsoft.com/office/officeart/2005/8/layout/chevron1"/>
    <dgm:cxn modelId="{41D6323A-934D-4490-A8E3-2CA14A002DAE}" type="presParOf" srcId="{0AC88A5B-1C02-4551-956F-DEF4B8438BFD}" destId="{D24783BF-E6F5-44C5-9425-FC6CC5103A12}" srcOrd="2" destOrd="0" presId="urn:microsoft.com/office/officeart/2005/8/layout/chevron1"/>
    <dgm:cxn modelId="{21BC5323-4258-42B8-933F-D9151DF9F9A2}" type="presParOf" srcId="{0AC88A5B-1C02-4551-956F-DEF4B8438BFD}" destId="{30ED516D-F03E-4421-8E1C-0BC0150E3332}" srcOrd="3" destOrd="0" presId="urn:microsoft.com/office/officeart/2005/8/layout/chevron1"/>
    <dgm:cxn modelId="{468CEC77-5DBB-45A3-8101-B1B2C298110E}" type="presParOf" srcId="{0AC88A5B-1C02-4551-956F-DEF4B8438BFD}" destId="{916BDD44-8688-41A2-89E5-7EE90C41E5BA}" srcOrd="4" destOrd="0" presId="urn:microsoft.com/office/officeart/2005/8/layout/chevron1"/>
    <dgm:cxn modelId="{8255BED0-CE0B-4190-B325-D362C7D96918}" type="presParOf" srcId="{0AC88A5B-1C02-4551-956F-DEF4B8438BFD}" destId="{06676AD0-715F-44F8-B2FF-DA9F627D0C98}" srcOrd="5" destOrd="0" presId="urn:microsoft.com/office/officeart/2005/8/layout/chevron1"/>
    <dgm:cxn modelId="{6E4D9755-FC08-49D2-B0E1-5F06BC9E9ED9}" type="presParOf" srcId="{0AC88A5B-1C02-4551-956F-DEF4B8438BFD}" destId="{97FB4D51-0CED-4B24-B7A3-70F91F088C57}" srcOrd="6" destOrd="0" presId="urn:microsoft.com/office/officeart/2005/8/layout/chevron1"/>
    <dgm:cxn modelId="{8DA25C5B-3B3F-4E35-8FE0-1B4A132FD7B2}" type="presParOf" srcId="{0AC88A5B-1C02-4551-956F-DEF4B8438BFD}" destId="{B0496F0A-4089-44E5-9D02-CA421DB8BA1C}" srcOrd="7" destOrd="0" presId="urn:microsoft.com/office/officeart/2005/8/layout/chevron1"/>
    <dgm:cxn modelId="{D7BA3E7E-4051-4398-946B-168526281DEB}" type="presParOf" srcId="{0AC88A5B-1C02-4551-956F-DEF4B8438BFD}" destId="{EAE16F08-E659-413C-A548-056F987A2296}" srcOrd="8" destOrd="0" presId="urn:microsoft.com/office/officeart/2005/8/layout/chevron1"/>
    <dgm:cxn modelId="{C325E1B3-7947-4F7D-8B3A-234E37493A43}" type="presParOf" srcId="{0AC88A5B-1C02-4551-956F-DEF4B8438BFD}" destId="{F66A934B-5ACF-47F5-AA50-E7FFE7B04A06}" srcOrd="9" destOrd="0" presId="urn:microsoft.com/office/officeart/2005/8/layout/chevron1"/>
    <dgm:cxn modelId="{509F51F0-9D62-44F5-B56E-83A8D8AD6FA3}" type="presParOf" srcId="{0AC88A5B-1C02-4551-956F-DEF4B8438BFD}" destId="{33024774-1FF2-47A2-A1E4-31790A942475}" srcOrd="10" destOrd="0" presId="urn:microsoft.com/office/officeart/2005/8/layout/chevron1"/>
    <dgm:cxn modelId="{7C0E5070-F4E3-410F-9CE0-4CB700543A1E}" type="presParOf" srcId="{0AC88A5B-1C02-4551-956F-DEF4B8438BFD}" destId="{3BFF529B-6222-400A-823F-8215A9212CD1}" srcOrd="11" destOrd="0" presId="urn:microsoft.com/office/officeart/2005/8/layout/chevron1"/>
    <dgm:cxn modelId="{200FA916-0F31-4E55-825B-3DA60BAAADAF}" type="presParOf" srcId="{0AC88A5B-1C02-4551-956F-DEF4B8438BFD}" destId="{30A7EE47-9293-46A5-8090-F8F3C5C80E28}" srcOrd="12" destOrd="0" presId="urn:microsoft.com/office/officeart/2005/8/layout/chevron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151BBE1-B784-4284-95D7-A09D55443AFB}" type="datetimeFigureOut">
              <a:rPr lang="es-CO"/>
              <a:pPr>
                <a:defRPr/>
              </a:pPr>
              <a:t>19/01/2012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833B2D-B14F-4E85-9909-6E59274D8A35}" type="slidenum">
              <a:rPr lang="es-CO"/>
              <a:pPr>
                <a:defRPr/>
              </a:pPr>
              <a:t>‹Nº›</a:t>
            </a:fld>
            <a:endParaRPr lang="es-C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C94E1A0A-8D1C-48FE-BD63-AA1DEE25C4A4}" type="datetimeFigureOut">
              <a:rPr lang="es-CO"/>
              <a:pPr>
                <a:defRPr/>
              </a:pPr>
              <a:t>19/01/2012</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3798FA10-AE53-435B-9FC5-0F47B2557478}" type="slidenum">
              <a:rPr lang="es-CO"/>
              <a:pPr>
                <a:defRPr/>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81C52745-21A6-4803-B472-939F47D93126}" type="datetimeFigureOut">
              <a:rPr lang="es-CO"/>
              <a:pPr>
                <a:defRPr/>
              </a:pPr>
              <a:t>19/01/2012</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13ED2167-28E9-4332-9876-335C073E8EEC}" type="slidenum">
              <a:rPr lang="es-CO"/>
              <a:pPr>
                <a:defRPr/>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269DA123-E726-48C5-9446-90F0943F3B5B}" type="datetimeFigureOut">
              <a:rPr lang="es-CO"/>
              <a:pPr>
                <a:defRPr/>
              </a:pPr>
              <a:t>19/01/2012</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C2EFC0BD-5F16-4EE3-801D-A854516D840C}" type="slidenum">
              <a:rPr lang="es-CO"/>
              <a:pPr>
                <a:defRPr/>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EA5EA5B5-FC5D-491E-88C0-310D65B64C7D}" type="datetimeFigureOut">
              <a:rPr lang="es-CO"/>
              <a:pPr>
                <a:defRPr/>
              </a:pPr>
              <a:t>19/01/2012</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558D2F89-BBDA-45B6-8FFD-EB5370486CC0}" type="slidenum">
              <a:rPr lang="es-CO"/>
              <a:pPr>
                <a:defRPr/>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8E076A8-23BF-4ED5-91F6-6E2054DD463B}" type="datetimeFigureOut">
              <a:rPr lang="es-CO"/>
              <a:pPr>
                <a:defRPr/>
              </a:pPr>
              <a:t>19/01/2012</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E3774F83-2CEF-4068-A0CE-A6AEED172856}" type="slidenum">
              <a:rPr lang="es-CO"/>
              <a:pPr>
                <a:defRPr/>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6EAE2895-F843-4F03-881E-404DFBF8E8D4}" type="datetimeFigureOut">
              <a:rPr lang="es-CO"/>
              <a:pPr>
                <a:defRPr/>
              </a:pPr>
              <a:t>19/01/2012</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3FB68032-7160-4CD6-822F-6C57A05075E5}" type="slidenum">
              <a:rPr lang="es-CO"/>
              <a:pPr>
                <a:defRPr/>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778EB2C7-3496-43E1-A471-866F9C70292E}" type="datetimeFigureOut">
              <a:rPr lang="es-CO"/>
              <a:pPr>
                <a:defRPr/>
              </a:pPr>
              <a:t>19/01/2012</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10FFB50D-617F-4498-A44B-DC302880084E}" type="slidenum">
              <a:rPr lang="es-CO"/>
              <a:pPr>
                <a:defRPr/>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918B896D-93BD-4CBE-9D16-405B76DC95FC}" type="datetimeFigureOut">
              <a:rPr lang="es-CO"/>
              <a:pPr>
                <a:defRPr/>
              </a:pPr>
              <a:t>19/01/2012</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DB7DFC47-769B-4F82-9F49-E81CAFB007CE}" type="slidenum">
              <a:rPr lang="es-CO"/>
              <a:pPr>
                <a:defRPr/>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114B316-30BB-421E-B4AF-7A9ED374388E}" type="datetimeFigureOut">
              <a:rPr lang="es-CO"/>
              <a:pPr>
                <a:defRPr/>
              </a:pPr>
              <a:t>19/01/2012</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4805FDD4-93B4-4DE7-B48F-F491474E59DF}" type="slidenum">
              <a:rPr lang="es-CO"/>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B56CADA-1CC3-408F-B6DE-C0C08D44D57B}" type="datetimeFigureOut">
              <a:rPr lang="es-CO"/>
              <a:pPr>
                <a:defRPr/>
              </a:pPr>
              <a:t>19/01/2012</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F233A2AE-EC55-43DC-8825-E5B1B4CD73F6}" type="slidenum">
              <a:rPr lang="es-CO"/>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CB4EDB8-A030-465C-BD5B-13F5CCA9CC40}" type="datetimeFigureOut">
              <a:rPr lang="es-CO"/>
              <a:pPr>
                <a:defRPr/>
              </a:pPr>
              <a:t>19/01/2012</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AB1D0837-3553-4E4F-9099-C16CD2BD88E1}" type="slidenum">
              <a:rPr lang="es-CO"/>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82D7C-6C80-4B6B-A5EA-DE88CF77DD8B}" type="datetimeFigureOut">
              <a:rPr lang="es-CO"/>
              <a:pPr>
                <a:defRPr/>
              </a:pPr>
              <a:t>19/01/2012</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7BA8A91-59D4-41C5-B660-E2228DF020E6}"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Colors" Target="../diagrams/colors13.xml"/><Relationship Id="rId3" Type="http://schemas.openxmlformats.org/officeDocument/2006/relationships/diagramLayout" Target="../diagrams/layout11.xml"/><Relationship Id="rId7" Type="http://schemas.openxmlformats.org/officeDocument/2006/relationships/diagramLayout" Target="../diagrams/layout12.xml"/><Relationship Id="rId12" Type="http://schemas.openxmlformats.org/officeDocument/2006/relationships/diagramQuickStyle" Target="../diagrams/quickStyle13.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openxmlformats.org/officeDocument/2006/relationships/diagramData" Target="../diagrams/data12.xml"/><Relationship Id="rId11" Type="http://schemas.openxmlformats.org/officeDocument/2006/relationships/diagramLayout" Target="../diagrams/layout13.xml"/><Relationship Id="rId5" Type="http://schemas.openxmlformats.org/officeDocument/2006/relationships/diagramColors" Target="../diagrams/colors11.xml"/><Relationship Id="rId10" Type="http://schemas.openxmlformats.org/officeDocument/2006/relationships/diagramData" Target="../diagrams/data13.xml"/><Relationship Id="rId4" Type="http://schemas.openxmlformats.org/officeDocument/2006/relationships/diagramQuickStyle" Target="../diagrams/quickStyle11.xml"/><Relationship Id="rId9" Type="http://schemas.openxmlformats.org/officeDocument/2006/relationships/diagramColors" Target="../diagrams/colors12.xml"/><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7.xml"/><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8.xml"/><Relationship Id="rId7" Type="http://schemas.openxmlformats.org/officeDocument/2006/relationships/image" Target="../media/image7.pn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Subtítulo"/>
          <p:cNvSpPr>
            <a:spLocks noGrp="1"/>
          </p:cNvSpPr>
          <p:nvPr>
            <p:ph type="subTitle" idx="1"/>
          </p:nvPr>
        </p:nvSpPr>
        <p:spPr>
          <a:xfrm>
            <a:off x="395288" y="5013325"/>
            <a:ext cx="8429625" cy="1752600"/>
          </a:xfrm>
        </p:spPr>
        <p:txBody>
          <a:bodyPr/>
          <a:lstStyle/>
          <a:p>
            <a:endParaRPr lang="en-GB" sz="1600" smtClean="0">
              <a:solidFill>
                <a:srgbClr val="331684"/>
              </a:solidFill>
              <a:latin typeface="Trebuchet MS" pitchFamily="34" charset="0"/>
            </a:endParaRPr>
          </a:p>
          <a:p>
            <a:endParaRPr lang="en-GB" sz="1600" smtClean="0">
              <a:solidFill>
                <a:srgbClr val="331684"/>
              </a:solidFill>
              <a:latin typeface="Trebuchet MS" pitchFamily="34" charset="0"/>
            </a:endParaRPr>
          </a:p>
        </p:txBody>
      </p:sp>
      <p:pic>
        <p:nvPicPr>
          <p:cNvPr id="14338" name="Picture 9" descr="LogoTPC_2"/>
          <p:cNvPicPr>
            <a:picLocks noChangeAspect="1" noChangeArrowheads="1"/>
          </p:cNvPicPr>
          <p:nvPr/>
        </p:nvPicPr>
        <p:blipFill>
          <a:blip r:embed="rId3"/>
          <a:srcRect/>
          <a:stretch>
            <a:fillRect/>
          </a:stretch>
        </p:blipFill>
        <p:spPr bwMode="auto">
          <a:xfrm>
            <a:off x="561975" y="1341438"/>
            <a:ext cx="8582025" cy="5257800"/>
          </a:xfrm>
          <a:prstGeom prst="rect">
            <a:avLst/>
          </a:prstGeom>
          <a:noFill/>
          <a:ln w="9525">
            <a:noFill/>
            <a:miter lim="800000"/>
            <a:headEnd/>
            <a:tailEnd/>
          </a:ln>
        </p:spPr>
      </p:pic>
      <p:sp>
        <p:nvSpPr>
          <p:cNvPr id="5" name="Rectangle 5"/>
          <p:cNvSpPr>
            <a:spLocks noChangeArrowheads="1"/>
          </p:cNvSpPr>
          <p:nvPr/>
        </p:nvSpPr>
        <p:spPr bwMode="auto">
          <a:xfrm>
            <a:off x="323850" y="0"/>
            <a:ext cx="6119813" cy="20923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s-ES" sz="4400" b="1" dirty="0">
                <a:solidFill>
                  <a:schemeClr val="accent1">
                    <a:lumMod val="75000"/>
                  </a:schemeClr>
                </a:solidFill>
                <a:latin typeface="+mn-lt"/>
              </a:rPr>
              <a:t>Régimen de Conflicto de Intereses</a:t>
            </a:r>
          </a:p>
          <a:p>
            <a:pPr fontAlgn="auto">
              <a:spcBef>
                <a:spcPct val="50000"/>
              </a:spcBef>
              <a:spcAft>
                <a:spcPts val="0"/>
              </a:spcAft>
              <a:defRPr/>
            </a:pPr>
            <a:endParaRPr lang="es-ES" sz="2800" b="1" dirty="0">
              <a:solidFill>
                <a:schemeClr val="accent1">
                  <a:lumMod val="75000"/>
                </a:schemeClr>
              </a:solidFill>
              <a:latin typeface="+mn-lt"/>
            </a:endParaRPr>
          </a:p>
        </p:txBody>
      </p:sp>
      <p:sp>
        <p:nvSpPr>
          <p:cNvPr id="6" name="2 Subtítulo"/>
          <p:cNvSpPr txBox="1">
            <a:spLocks/>
          </p:cNvSpPr>
          <p:nvPr/>
        </p:nvSpPr>
        <p:spPr>
          <a:xfrm>
            <a:off x="250825" y="1484313"/>
            <a:ext cx="8281988" cy="2232025"/>
          </a:xfrm>
          <a:prstGeom prst="rect">
            <a:avLst/>
          </a:prstGeom>
        </p:spPr>
        <p:txBody>
          <a:bodyPr/>
          <a:lstStyle/>
          <a:p>
            <a:pPr fontAlgn="auto">
              <a:spcBef>
                <a:spcPct val="20000"/>
              </a:spcBef>
              <a:spcAft>
                <a:spcPts val="0"/>
              </a:spcAft>
              <a:buFont typeface="Arial" pitchFamily="34" charset="0"/>
              <a:buNone/>
              <a:defRPr/>
            </a:pPr>
            <a:r>
              <a:rPr lang="es-CO" sz="2000" b="1" dirty="0">
                <a:solidFill>
                  <a:schemeClr val="tx1">
                    <a:lumMod val="50000"/>
                    <a:lumOff val="50000"/>
                  </a:schemeClr>
                </a:solidFill>
                <a:latin typeface="+mn-lt"/>
              </a:rPr>
              <a:t>Elisabeth Ungar Bleier</a:t>
            </a:r>
          </a:p>
          <a:p>
            <a:pPr fontAlgn="auto">
              <a:spcBef>
                <a:spcPct val="20000"/>
              </a:spcBef>
              <a:spcAft>
                <a:spcPts val="0"/>
              </a:spcAft>
              <a:buFont typeface="Arial" pitchFamily="34" charset="0"/>
              <a:buNone/>
              <a:defRPr/>
            </a:pPr>
            <a:r>
              <a:rPr lang="es-CO" sz="2000" b="1" dirty="0">
                <a:solidFill>
                  <a:schemeClr val="tx1">
                    <a:lumMod val="50000"/>
                    <a:lumOff val="50000"/>
                  </a:schemeClr>
                </a:solidFill>
                <a:latin typeface="+mn-lt"/>
              </a:rPr>
              <a:t>Directora Ejecutiva</a:t>
            </a:r>
          </a:p>
          <a:p>
            <a:pPr fontAlgn="auto">
              <a:spcBef>
                <a:spcPct val="20000"/>
              </a:spcBef>
              <a:spcAft>
                <a:spcPts val="0"/>
              </a:spcAft>
              <a:buFont typeface="Arial" pitchFamily="34" charset="0"/>
              <a:buNone/>
              <a:defRPr/>
            </a:pPr>
            <a:r>
              <a:rPr lang="es-CO" sz="2000" b="1" dirty="0">
                <a:solidFill>
                  <a:schemeClr val="tx1">
                    <a:lumMod val="50000"/>
                    <a:lumOff val="50000"/>
                  </a:schemeClr>
                </a:solidFill>
                <a:latin typeface="+mn-lt"/>
              </a:rPr>
              <a:t>Corporación Transparencia por Colombia</a:t>
            </a:r>
          </a:p>
          <a:p>
            <a:pPr algn="ctr" fontAlgn="auto">
              <a:spcBef>
                <a:spcPct val="20000"/>
              </a:spcBef>
              <a:spcAft>
                <a:spcPts val="0"/>
              </a:spcAft>
              <a:buFont typeface="Arial" pitchFamily="34" charset="0"/>
              <a:buNone/>
              <a:defRPr/>
            </a:pPr>
            <a:endParaRPr lang="es-CO" sz="2400" b="1" dirty="0">
              <a:solidFill>
                <a:schemeClr val="tx1">
                  <a:lumMod val="50000"/>
                  <a:lumOff val="50000"/>
                </a:schemeClr>
              </a:solidFill>
              <a:latin typeface="+mn-lt"/>
            </a:endParaRPr>
          </a:p>
          <a:p>
            <a:pPr algn="ctr" fontAlgn="auto">
              <a:spcBef>
                <a:spcPct val="20000"/>
              </a:spcBef>
              <a:spcAft>
                <a:spcPts val="0"/>
              </a:spcAft>
              <a:buFont typeface="Arial" pitchFamily="34" charset="0"/>
              <a:buNone/>
              <a:defRPr/>
            </a:pPr>
            <a:r>
              <a:rPr lang="es-CO" sz="2400" b="1" dirty="0">
                <a:solidFill>
                  <a:schemeClr val="tx1">
                    <a:lumMod val="50000"/>
                    <a:lumOff val="50000"/>
                  </a:schemeClr>
                </a:solidFill>
                <a:latin typeface="+mn-lt"/>
              </a:rPr>
              <a:t>Seminario Transparencia y probidad en el Congreso y en el Sistema de Partidos de Chile</a:t>
            </a:r>
          </a:p>
          <a:p>
            <a:pPr algn="ctr" fontAlgn="auto">
              <a:spcBef>
                <a:spcPct val="20000"/>
              </a:spcBef>
              <a:spcAft>
                <a:spcPts val="0"/>
              </a:spcAft>
              <a:buFont typeface="Arial" pitchFamily="34" charset="0"/>
              <a:buNone/>
              <a:defRPr/>
            </a:pPr>
            <a:r>
              <a:rPr lang="es-CO" sz="2400" b="1" dirty="0">
                <a:solidFill>
                  <a:schemeClr val="tx1">
                    <a:lumMod val="50000"/>
                    <a:lumOff val="50000"/>
                  </a:schemeClr>
                </a:solidFill>
                <a:latin typeface="+mn-lt"/>
              </a:rPr>
              <a:t>Enero 12 – 13, 2012</a:t>
            </a:r>
          </a:p>
          <a:p>
            <a:pPr fontAlgn="auto">
              <a:spcBef>
                <a:spcPct val="20000"/>
              </a:spcBef>
              <a:spcAft>
                <a:spcPts val="0"/>
              </a:spcAft>
              <a:buFont typeface="Arial" pitchFamily="34" charset="0"/>
              <a:buNone/>
              <a:defRPr/>
            </a:pPr>
            <a:endParaRPr lang="es-CO" sz="2400" b="1" dirty="0">
              <a:solidFill>
                <a:schemeClr val="tx1">
                  <a:lumMod val="50000"/>
                  <a:lumOff val="5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4578" name="1 Título"/>
          <p:cNvSpPr>
            <a:spLocks noGrp="1"/>
          </p:cNvSpPr>
          <p:nvPr>
            <p:ph type="title"/>
          </p:nvPr>
        </p:nvSpPr>
        <p:spPr>
          <a:xfrm>
            <a:off x="180975" y="620713"/>
            <a:ext cx="9144000" cy="1008062"/>
          </a:xfrm>
        </p:spPr>
        <p:txBody>
          <a:bodyPr/>
          <a:lstStyle/>
          <a:p>
            <a:pPr algn="l"/>
            <a:r>
              <a:rPr lang="es-CO" sz="2800" b="1" smtClean="0">
                <a:solidFill>
                  <a:schemeClr val="tx2"/>
                </a:solidFill>
              </a:rPr>
              <a:t>Legislación sobre Régimen de Conflicto de    </a:t>
            </a:r>
            <a:br>
              <a:rPr lang="es-CO" sz="2800" b="1" smtClean="0">
                <a:solidFill>
                  <a:schemeClr val="tx2"/>
                </a:solidFill>
              </a:rPr>
            </a:br>
            <a:r>
              <a:rPr lang="es-CO" sz="2800" b="1" smtClean="0">
                <a:solidFill>
                  <a:schemeClr val="tx2"/>
                </a:solidFill>
              </a:rPr>
              <a:t>Intereses en Colombia: Aspectos comunes</a:t>
            </a:r>
          </a:p>
        </p:txBody>
      </p:sp>
      <p:graphicFrame>
        <p:nvGraphicFramePr>
          <p:cNvPr id="11" name="10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Marcador de contenido"/>
          <p:cNvSpPr txBox="1">
            <a:spLocks noGrp="1"/>
          </p:cNvSpPr>
          <p:nvPr>
            <p:ph idx="1"/>
          </p:nvPr>
        </p:nvSpPr>
        <p:spPr>
          <a:xfrm>
            <a:off x="468313" y="1989138"/>
            <a:ext cx="7848600" cy="4800600"/>
          </a:xfrm>
        </p:spPr>
        <p:txBody>
          <a:bodyPr rtlCol="0">
            <a:spAutoFit/>
          </a:bodyPr>
          <a:lstStyle/>
          <a:p>
            <a:pPr fontAlgn="auto">
              <a:spcAft>
                <a:spcPts val="0"/>
              </a:spcAft>
              <a:buFont typeface="Arial" pitchFamily="34" charset="0"/>
              <a:buNone/>
              <a:defRPr/>
            </a:pPr>
            <a:r>
              <a:rPr lang="es-CO" sz="1700" dirty="0" smtClean="0"/>
              <a:t>En este marco normativo se  destacan cuatro factores específicos: </a:t>
            </a:r>
          </a:p>
          <a:p>
            <a:pPr fontAlgn="auto">
              <a:spcAft>
                <a:spcPts val="0"/>
              </a:spcAft>
              <a:buFont typeface="Arial" pitchFamily="34" charset="0"/>
              <a:buNone/>
              <a:defRPr/>
            </a:pPr>
            <a:endParaRPr lang="es-CO" sz="1700" dirty="0" smtClean="0"/>
          </a:p>
          <a:p>
            <a:pPr fontAlgn="auto">
              <a:spcAft>
                <a:spcPts val="0"/>
              </a:spcAft>
              <a:buFont typeface="Arial" pitchFamily="34" charset="0"/>
              <a:buChar char="•"/>
              <a:defRPr/>
            </a:pPr>
            <a:r>
              <a:rPr lang="es-CO" sz="1700" dirty="0"/>
              <a:t>L</a:t>
            </a:r>
            <a:r>
              <a:rPr lang="es-CO" sz="1700" dirty="0" smtClean="0"/>
              <a:t>a </a:t>
            </a:r>
            <a:r>
              <a:rPr lang="es-CO" sz="1700" dirty="0"/>
              <a:t>definición de conflicto de </a:t>
            </a:r>
            <a:r>
              <a:rPr lang="es-CO" sz="1700" dirty="0" smtClean="0"/>
              <a:t>intereses como </a:t>
            </a:r>
            <a:r>
              <a:rPr lang="es-CO" sz="1700" dirty="0"/>
              <a:t>aquella decisión que puedan llegar a tomar los funcionarios públicos en función de sus obligaciones y en las que puedan tener un </a:t>
            </a:r>
            <a:r>
              <a:rPr lang="es-CO" sz="1700" b="1" dirty="0">
                <a:solidFill>
                  <a:schemeClr val="tx2"/>
                </a:solidFill>
              </a:rPr>
              <a:t>interés directo más allá del natural </a:t>
            </a:r>
            <a:r>
              <a:rPr lang="es-CO" sz="1700" dirty="0"/>
              <a:t>en su condición de </a:t>
            </a:r>
            <a:r>
              <a:rPr lang="es-CO" sz="1700" dirty="0" smtClean="0"/>
              <a:t>ciudadanos.</a:t>
            </a:r>
          </a:p>
          <a:p>
            <a:pPr fontAlgn="auto">
              <a:spcAft>
                <a:spcPts val="0"/>
              </a:spcAft>
              <a:buFont typeface="Arial" pitchFamily="34" charset="0"/>
              <a:buChar char="•"/>
              <a:defRPr/>
            </a:pPr>
            <a:endParaRPr lang="es-CO" sz="1700" dirty="0" smtClean="0"/>
          </a:p>
          <a:p>
            <a:pPr fontAlgn="auto">
              <a:spcAft>
                <a:spcPts val="0"/>
              </a:spcAft>
              <a:buFont typeface="Arial" pitchFamily="34" charset="0"/>
              <a:buChar char="•"/>
              <a:defRPr/>
            </a:pPr>
            <a:r>
              <a:rPr lang="es-CO" sz="1700" dirty="0"/>
              <a:t>L</a:t>
            </a:r>
            <a:r>
              <a:rPr lang="es-CO" sz="1700" dirty="0" smtClean="0"/>
              <a:t>a </a:t>
            </a:r>
            <a:r>
              <a:rPr lang="es-CO" sz="1700" dirty="0"/>
              <a:t>obligatoriedad de que las corporaciones públicas de elección popular lleven un </a:t>
            </a:r>
            <a:r>
              <a:rPr lang="es-CO" sz="1700" b="1" dirty="0">
                <a:solidFill>
                  <a:schemeClr val="tx2"/>
                </a:solidFill>
              </a:rPr>
              <a:t>libro de registro de intereses </a:t>
            </a:r>
            <a:r>
              <a:rPr lang="es-CO" sz="1700" dirty="0"/>
              <a:t>económicos privados de sus </a:t>
            </a:r>
            <a:r>
              <a:rPr lang="es-CO" sz="1700" dirty="0" smtClean="0"/>
              <a:t>miembros.</a:t>
            </a:r>
          </a:p>
          <a:p>
            <a:pPr fontAlgn="auto">
              <a:spcAft>
                <a:spcPts val="0"/>
              </a:spcAft>
              <a:buFont typeface="Arial" pitchFamily="34" charset="0"/>
              <a:buChar char="•"/>
              <a:defRPr/>
            </a:pPr>
            <a:endParaRPr lang="es-CO" sz="1700" dirty="0" smtClean="0"/>
          </a:p>
          <a:p>
            <a:pPr fontAlgn="auto">
              <a:spcAft>
                <a:spcPts val="0"/>
              </a:spcAft>
              <a:buFont typeface="Arial" pitchFamily="34" charset="0"/>
              <a:buChar char="•"/>
              <a:defRPr/>
            </a:pPr>
            <a:r>
              <a:rPr lang="es-CO" sz="1700" dirty="0"/>
              <a:t>L</a:t>
            </a:r>
            <a:r>
              <a:rPr lang="es-CO" sz="1700" dirty="0" smtClean="0"/>
              <a:t>a </a:t>
            </a:r>
            <a:r>
              <a:rPr lang="es-CO" sz="1700" dirty="0"/>
              <a:t>posibilidad de que los funcionarios que no declaren sus impedimentos al momento de debatir o votar un asunto sean </a:t>
            </a:r>
            <a:r>
              <a:rPr lang="es-CO" sz="1700" b="1" dirty="0">
                <a:solidFill>
                  <a:schemeClr val="tx2"/>
                </a:solidFill>
              </a:rPr>
              <a:t>recusados</a:t>
            </a:r>
            <a:r>
              <a:rPr lang="es-CO" sz="1700" dirty="0"/>
              <a:t> por </a:t>
            </a:r>
            <a:r>
              <a:rPr lang="es-CO" sz="1700" dirty="0" smtClean="0"/>
              <a:t>terceros.</a:t>
            </a:r>
          </a:p>
          <a:p>
            <a:pPr fontAlgn="auto">
              <a:spcAft>
                <a:spcPts val="0"/>
              </a:spcAft>
              <a:buFont typeface="Arial" pitchFamily="34" charset="0"/>
              <a:buChar char="•"/>
              <a:defRPr/>
            </a:pPr>
            <a:endParaRPr lang="es-CO" sz="1700" dirty="0" smtClean="0"/>
          </a:p>
          <a:p>
            <a:pPr fontAlgn="auto">
              <a:spcAft>
                <a:spcPts val="0"/>
              </a:spcAft>
              <a:buFont typeface="Arial" pitchFamily="34" charset="0"/>
              <a:buChar char="•"/>
              <a:defRPr/>
            </a:pPr>
            <a:r>
              <a:rPr lang="es-CO" sz="1700" dirty="0" smtClean="0"/>
              <a:t>La </a:t>
            </a:r>
            <a:r>
              <a:rPr lang="es-CO" sz="1700" b="1" dirty="0">
                <a:solidFill>
                  <a:schemeClr val="tx2"/>
                </a:solidFill>
              </a:rPr>
              <a:t>perdida de investidura </a:t>
            </a:r>
            <a:r>
              <a:rPr lang="es-CO" sz="1700" dirty="0"/>
              <a:t>como sanción por violar el régimen de conflicto de intereses. </a:t>
            </a:r>
            <a:endParaRPr lang="es-CO" sz="1700" dirty="0" smtClean="0"/>
          </a:p>
          <a:p>
            <a:pPr fontAlgn="auto">
              <a:spcAft>
                <a:spcPts val="0"/>
              </a:spcAft>
              <a:buFont typeface="Arial" pitchFamily="34" charset="0"/>
              <a:buChar char="•"/>
              <a:defRPr/>
            </a:pPr>
            <a:endParaRPr lang="es-CO" sz="1700" dirty="0"/>
          </a:p>
          <a:p>
            <a:pPr marL="285750" indent="-285750" fontAlgn="auto">
              <a:spcAft>
                <a:spcPts val="0"/>
              </a:spcAft>
              <a:buFont typeface="Wingdings" pitchFamily="2" charset="2"/>
              <a:buChar char="Ø"/>
              <a:defRPr/>
            </a:pPr>
            <a:endParaRPr lang="es-CO" sz="1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a:xfrm>
            <a:off x="144463" y="620713"/>
            <a:ext cx="8748712" cy="1143000"/>
          </a:xfrm>
        </p:spPr>
        <p:txBody>
          <a:bodyPr/>
          <a:lstStyle/>
          <a:p>
            <a:pPr algn="l"/>
            <a:r>
              <a:rPr lang="es-CO" sz="3200" b="1" smtClean="0">
                <a:solidFill>
                  <a:schemeClr val="tx2"/>
                </a:solidFill>
              </a:rPr>
              <a:t>Violación al Régimen de Conflicto de intereses</a:t>
            </a:r>
          </a:p>
        </p:txBody>
      </p:sp>
      <p:graphicFrame>
        <p:nvGraphicFramePr>
          <p:cNvPr id="8" name="7 Diagrama"/>
          <p:cNvGraphicFramePr/>
          <p:nvPr/>
        </p:nvGraphicFramePr>
        <p:xfrm>
          <a:off x="539552" y="1988840"/>
          <a:ext cx="36004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nvGraphicFramePr>
        <p:xfrm>
          <a:off x="4860032" y="2132856"/>
          <a:ext cx="3600400" cy="40324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10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pic>
        <p:nvPicPr>
          <p:cNvPr id="25607" name="Picture 5" descr="Sin título-1"/>
          <p:cNvPicPr>
            <a:picLocks noChangeAspect="1" noChangeArrowheads="1"/>
          </p:cNvPicPr>
          <p:nvPr/>
        </p:nvPicPr>
        <p:blipFill>
          <a:blip r:embed="rId14"/>
          <a:srcRect/>
          <a:stretch>
            <a:fillRect/>
          </a:stretch>
        </p:blipFill>
        <p:spPr bwMode="auto">
          <a:xfrm>
            <a:off x="7912100" y="5589588"/>
            <a:ext cx="1231900" cy="126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6626" name="1 Título"/>
          <p:cNvSpPr>
            <a:spLocks noGrp="1"/>
          </p:cNvSpPr>
          <p:nvPr>
            <p:ph type="title"/>
          </p:nvPr>
        </p:nvSpPr>
        <p:spPr>
          <a:xfrm>
            <a:off x="127000" y="765175"/>
            <a:ext cx="8766175" cy="990600"/>
          </a:xfrm>
        </p:spPr>
        <p:txBody>
          <a:bodyPr anchor="b"/>
          <a:lstStyle/>
          <a:p>
            <a:pPr algn="l"/>
            <a:r>
              <a:rPr lang="es-CO" sz="3200" b="1" smtClean="0">
                <a:solidFill>
                  <a:schemeClr val="tx2"/>
                </a:solidFill>
              </a:rPr>
              <a:t>Alcances y Limitaciones </a:t>
            </a:r>
            <a:br>
              <a:rPr lang="es-CO" sz="3200" b="1" smtClean="0">
                <a:solidFill>
                  <a:schemeClr val="tx2"/>
                </a:solidFill>
              </a:rPr>
            </a:br>
            <a:r>
              <a:rPr lang="es-CO" sz="3200" b="1" smtClean="0">
                <a:solidFill>
                  <a:schemeClr val="tx2"/>
                </a:solidFill>
              </a:rPr>
              <a:t>¿Qué opinan los Congresistas?</a:t>
            </a:r>
          </a:p>
        </p:txBody>
      </p:sp>
      <p:sp>
        <p:nvSpPr>
          <p:cNvPr id="3" name="2 Marcador de contenido"/>
          <p:cNvSpPr>
            <a:spLocks noGrp="1"/>
          </p:cNvSpPr>
          <p:nvPr>
            <p:ph idx="1"/>
          </p:nvPr>
        </p:nvSpPr>
        <p:spPr>
          <a:xfrm>
            <a:off x="395288" y="2060575"/>
            <a:ext cx="8208962" cy="4525963"/>
          </a:xfrm>
        </p:spPr>
        <p:txBody>
          <a:bodyPr rtlCol="0">
            <a:normAutofit/>
          </a:bodyPr>
          <a:lstStyle/>
          <a:p>
            <a:pPr fontAlgn="auto">
              <a:spcAft>
                <a:spcPts val="0"/>
              </a:spcAft>
              <a:buFont typeface="Arial" pitchFamily="34" charset="0"/>
              <a:buChar char="•"/>
              <a:defRPr/>
            </a:pPr>
            <a:r>
              <a:rPr lang="es-CO" sz="1800" b="1" dirty="0" smtClean="0">
                <a:solidFill>
                  <a:schemeClr val="tx2"/>
                </a:solidFill>
              </a:rPr>
              <a:t>No hay suficiente claridad en la legislación y jurisprudencia existente</a:t>
            </a:r>
            <a:r>
              <a:rPr lang="es-CO" sz="1800" dirty="0" smtClean="0"/>
              <a:t>. Genera muchas interpretaciones, incertidumbre. </a:t>
            </a:r>
          </a:p>
          <a:p>
            <a:pPr fontAlgn="auto">
              <a:spcAft>
                <a:spcPts val="0"/>
              </a:spcAft>
              <a:buFont typeface="Arial" pitchFamily="34" charset="0"/>
              <a:buChar char="•"/>
              <a:defRPr/>
            </a:pPr>
            <a:r>
              <a:rPr lang="es-CO" sz="1800" b="1" dirty="0" smtClean="0">
                <a:solidFill>
                  <a:schemeClr val="tx2"/>
                </a:solidFill>
              </a:rPr>
              <a:t>El Consejo de Estado  </a:t>
            </a:r>
            <a:r>
              <a:rPr lang="es-CO" sz="1800" dirty="0" smtClean="0"/>
              <a:t>–encargado de definir la pérdida de investidura por violación al régimen de conflicto de intereses-  </a:t>
            </a:r>
            <a:r>
              <a:rPr lang="es-CO" sz="1800" b="1" dirty="0" smtClean="0">
                <a:solidFill>
                  <a:schemeClr val="tx2"/>
                </a:solidFill>
              </a:rPr>
              <a:t>no tiene unidad de criterio </a:t>
            </a:r>
            <a:r>
              <a:rPr lang="es-CO" sz="1800" dirty="0" smtClean="0"/>
              <a:t>para resolver las demandas al respecto.</a:t>
            </a:r>
          </a:p>
          <a:p>
            <a:pPr fontAlgn="auto">
              <a:spcAft>
                <a:spcPts val="0"/>
              </a:spcAft>
              <a:buFont typeface="Arial" pitchFamily="34" charset="0"/>
              <a:buChar char="•"/>
              <a:defRPr/>
            </a:pPr>
            <a:r>
              <a:rPr lang="es-CO" sz="1800" dirty="0" smtClean="0"/>
              <a:t>Las decisiones, a cargo de los Magistrados, se apoyan en diferentes líneas de conducta, según el caso.</a:t>
            </a:r>
          </a:p>
          <a:p>
            <a:pPr fontAlgn="auto">
              <a:spcAft>
                <a:spcPts val="0"/>
              </a:spcAft>
              <a:buFont typeface="Arial" pitchFamily="34" charset="0"/>
              <a:buChar char="•"/>
              <a:defRPr/>
            </a:pPr>
            <a:r>
              <a:rPr lang="es-CO" sz="1800" dirty="0" smtClean="0"/>
              <a:t>Se presentan  contradicciones al interior del Consejo de Estado por contradicciones entre los conceptos de la Sala de lo Contencioso Administrativo y la Sala de Consulta y Servicio Civil. </a:t>
            </a:r>
          </a:p>
          <a:p>
            <a:pPr fontAlgn="auto">
              <a:spcAft>
                <a:spcPts val="0"/>
              </a:spcAft>
              <a:buFont typeface="Arial" pitchFamily="34" charset="0"/>
              <a:buChar char="•"/>
              <a:defRPr/>
            </a:pPr>
            <a:r>
              <a:rPr lang="es-CO" sz="1800" dirty="0" smtClean="0"/>
              <a:t>Procedimental: </a:t>
            </a:r>
            <a:r>
              <a:rPr lang="es-CO" sz="1800" b="1" dirty="0" smtClean="0">
                <a:solidFill>
                  <a:schemeClr val="tx2"/>
                </a:solidFill>
              </a:rPr>
              <a:t>No hay claridad ni precisión sobre la información que debe consagrarse para los trámites de impedimentos, recusaciones ni declaratorias de intereses privados</a:t>
            </a:r>
            <a:r>
              <a:rPr lang="es-CO" sz="1800" dirty="0" smtClean="0"/>
              <a:t>. Ni tampoco sobre los mecanismos para hacerles seguimiento o actualización.</a:t>
            </a:r>
          </a:p>
          <a:p>
            <a:pPr marL="514350" indent="-514350" fontAlgn="auto">
              <a:spcAft>
                <a:spcPts val="0"/>
              </a:spcAft>
              <a:buFont typeface="Arial" pitchFamily="34" charset="0"/>
              <a:buNone/>
              <a:defRPr/>
            </a:pPr>
            <a:endParaRPr lang="es-CO" sz="1800" dirty="0" smtClean="0"/>
          </a:p>
          <a:p>
            <a:pPr marL="514350" indent="-514350" fontAlgn="auto">
              <a:spcAft>
                <a:spcPts val="0"/>
              </a:spcAft>
              <a:buFont typeface="Arial" pitchFamily="34" charset="0"/>
              <a:buNone/>
              <a:defRPr/>
            </a:pPr>
            <a:endParaRPr lang="es-CO" sz="1800" dirty="0" smtClean="0"/>
          </a:p>
          <a:p>
            <a:pPr marL="514350" indent="-514350" fontAlgn="auto">
              <a:spcAft>
                <a:spcPts val="0"/>
              </a:spcAft>
              <a:buFont typeface="Arial" pitchFamily="34" charset="0"/>
              <a:buNone/>
              <a:defRPr/>
            </a:pPr>
            <a:endParaRPr lang="es-CO" sz="1800" dirty="0" smtClean="0"/>
          </a:p>
          <a:p>
            <a:pPr marL="514350" indent="-514350" fontAlgn="auto">
              <a:spcAft>
                <a:spcPts val="0"/>
              </a:spcAft>
              <a:buFont typeface="Arial" pitchFamily="34" charset="0"/>
              <a:buNone/>
              <a:defRPr/>
            </a:pPr>
            <a:endParaRPr lang="es-CO" sz="1800" dirty="0" smtClean="0"/>
          </a:p>
        </p:txBody>
      </p:sp>
      <p:graphicFrame>
        <p:nvGraphicFramePr>
          <p:cNvPr id="6" name="5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0" y="1700213"/>
            <a:ext cx="7596188" cy="14446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700213"/>
            <a:ext cx="1547812" cy="14446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3" name="2 Marcador de contenido"/>
          <p:cNvSpPr>
            <a:spLocks noGrp="1"/>
          </p:cNvSpPr>
          <p:nvPr>
            <p:ph idx="1"/>
          </p:nvPr>
        </p:nvSpPr>
        <p:spPr>
          <a:xfrm>
            <a:off x="468313" y="2060575"/>
            <a:ext cx="7642225" cy="4525963"/>
          </a:xfrm>
        </p:spPr>
        <p:txBody>
          <a:bodyPr rtlCol="0">
            <a:normAutofit/>
          </a:bodyPr>
          <a:lstStyle/>
          <a:p>
            <a:pPr fontAlgn="auto">
              <a:spcAft>
                <a:spcPts val="0"/>
              </a:spcAft>
              <a:buFont typeface="Arial" pitchFamily="34" charset="0"/>
              <a:buChar char="•"/>
              <a:defRPr/>
            </a:pPr>
            <a:r>
              <a:rPr lang="es-CO" sz="2000" b="1" dirty="0" smtClean="0">
                <a:solidFill>
                  <a:schemeClr val="tx2"/>
                </a:solidFill>
              </a:rPr>
              <a:t>Comisión de Ética </a:t>
            </a:r>
            <a:r>
              <a:rPr lang="es-CO" sz="2000" dirty="0" smtClean="0"/>
              <a:t>–encargada de definir las recusaciones sobre conflicto de intereses- limitaciones por su composición y funcionamiento: las agendas de las mayorías partidistas que la conforman, determinan la viabilidad de las recusaciones. </a:t>
            </a:r>
          </a:p>
          <a:p>
            <a:pPr fontAlgn="auto">
              <a:spcAft>
                <a:spcPts val="0"/>
              </a:spcAft>
              <a:buFont typeface="Arial" pitchFamily="34" charset="0"/>
              <a:buNone/>
              <a:defRPr/>
            </a:pPr>
            <a:endParaRPr lang="es-CO" sz="2000" dirty="0" smtClean="0"/>
          </a:p>
          <a:p>
            <a:pPr fontAlgn="auto">
              <a:spcAft>
                <a:spcPts val="0"/>
              </a:spcAft>
              <a:buFont typeface="Arial" pitchFamily="34" charset="0"/>
              <a:buChar char="•"/>
              <a:defRPr/>
            </a:pPr>
            <a:r>
              <a:rPr lang="es-CO" sz="2000" dirty="0" smtClean="0"/>
              <a:t>Se impide la correcta implementación de la normatividad. Los impedimentos y recusaciones se usan como </a:t>
            </a:r>
            <a:r>
              <a:rPr lang="es-CO" sz="2000" b="1" dirty="0" smtClean="0">
                <a:solidFill>
                  <a:schemeClr val="tx2"/>
                </a:solidFill>
              </a:rPr>
              <a:t>herramienta política</a:t>
            </a:r>
            <a:r>
              <a:rPr lang="es-CO" sz="2000" dirty="0" smtClean="0"/>
              <a:t>: </a:t>
            </a:r>
          </a:p>
          <a:p>
            <a:pPr marL="514350" indent="-514350" fontAlgn="auto">
              <a:spcAft>
                <a:spcPts val="0"/>
              </a:spcAft>
              <a:buFont typeface="+mj-lt"/>
              <a:buAutoNum type="arabicPeriod"/>
              <a:defRPr/>
            </a:pPr>
            <a:r>
              <a:rPr lang="es-CO" sz="2000" dirty="0" smtClean="0"/>
              <a:t>Para dilatar el trámite legislativo </a:t>
            </a:r>
          </a:p>
          <a:p>
            <a:pPr marL="514350" indent="-514350" fontAlgn="auto">
              <a:spcAft>
                <a:spcPts val="0"/>
              </a:spcAft>
              <a:buFont typeface="+mj-lt"/>
              <a:buAutoNum type="arabicPeriod"/>
              <a:defRPr/>
            </a:pPr>
            <a:r>
              <a:rPr lang="es-CO" sz="2000" dirty="0" smtClean="0"/>
              <a:t>“Carrusel de la Felicidad” - Declaratoria masiva de impedimentos para evitar recusaciones y garantizar mayorías en el trámite de proyectos específicos.</a:t>
            </a:r>
          </a:p>
        </p:txBody>
      </p:sp>
      <p:graphicFrame>
        <p:nvGraphicFramePr>
          <p:cNvPr id="8" name="7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Título"/>
          <p:cNvSpPr txBox="1">
            <a:spLocks/>
          </p:cNvSpPr>
          <p:nvPr/>
        </p:nvSpPr>
        <p:spPr>
          <a:xfrm>
            <a:off x="127000" y="765175"/>
            <a:ext cx="8766175" cy="990600"/>
          </a:xfrm>
          <a:prstGeom prst="rect">
            <a:avLst/>
          </a:prstGeom>
        </p:spPr>
        <p:txBody>
          <a:bodyPr anchor="b"/>
          <a:lstStyle/>
          <a:p>
            <a:pPr fontAlgn="auto">
              <a:spcAft>
                <a:spcPts val="0"/>
              </a:spcAft>
              <a:defRPr/>
            </a:pPr>
            <a:r>
              <a:rPr lang="es-CO" sz="3200" b="1" dirty="0">
                <a:solidFill>
                  <a:schemeClr val="tx2"/>
                </a:solidFill>
                <a:latin typeface="+mj-lt"/>
                <a:ea typeface="+mj-ea"/>
                <a:cs typeface="+mj-cs"/>
              </a:rPr>
              <a:t>Alcances y Limitaciones </a:t>
            </a:r>
            <a:br>
              <a:rPr lang="es-CO" sz="3200" b="1" dirty="0">
                <a:solidFill>
                  <a:schemeClr val="tx2"/>
                </a:solidFill>
                <a:latin typeface="+mj-lt"/>
                <a:ea typeface="+mj-ea"/>
                <a:cs typeface="+mj-cs"/>
              </a:rPr>
            </a:br>
            <a:r>
              <a:rPr lang="es-CO" sz="3200" b="1" dirty="0">
                <a:solidFill>
                  <a:schemeClr val="tx2"/>
                </a:solidFill>
                <a:latin typeface="+mj-lt"/>
                <a:ea typeface="+mj-ea"/>
                <a:cs typeface="+mj-cs"/>
              </a:rPr>
              <a:t>¿Qué opinan los Congresistas?</a:t>
            </a:r>
            <a:endParaRPr lang="es-CO" sz="3200" b="1" dirty="0">
              <a:solidFill>
                <a:schemeClr val="tx2"/>
              </a:solidFill>
              <a:latin typeface="+mj-lt"/>
              <a:ea typeface="+mj-ea"/>
              <a:cs typeface="+mj-cs"/>
            </a:endParaRPr>
          </a:p>
        </p:txBody>
      </p:sp>
      <p:sp>
        <p:nvSpPr>
          <p:cNvPr id="10" name="9 Rectángulo"/>
          <p:cNvSpPr/>
          <p:nvPr/>
        </p:nvSpPr>
        <p:spPr>
          <a:xfrm>
            <a:off x="0" y="1700213"/>
            <a:ext cx="7596188" cy="14446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1" name="10 Rectángulo"/>
          <p:cNvSpPr/>
          <p:nvPr/>
        </p:nvSpPr>
        <p:spPr>
          <a:xfrm>
            <a:off x="7596188" y="1700213"/>
            <a:ext cx="1547812" cy="14446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8674" name="1 Título"/>
          <p:cNvSpPr>
            <a:spLocks noGrp="1"/>
          </p:cNvSpPr>
          <p:nvPr>
            <p:ph type="title"/>
          </p:nvPr>
        </p:nvSpPr>
        <p:spPr>
          <a:xfrm>
            <a:off x="269875" y="620713"/>
            <a:ext cx="8766175" cy="1152525"/>
          </a:xfrm>
        </p:spPr>
        <p:txBody>
          <a:bodyPr anchor="b"/>
          <a:lstStyle/>
          <a:p>
            <a:pPr algn="l"/>
            <a:r>
              <a:rPr lang="es-CO" sz="3200" b="1" smtClean="0">
                <a:solidFill>
                  <a:schemeClr val="tx2"/>
                </a:solidFill>
              </a:rPr>
              <a:t>Conflicto de intereses: </a:t>
            </a:r>
            <a:br>
              <a:rPr lang="es-CO" sz="3200" b="1" smtClean="0">
                <a:solidFill>
                  <a:schemeClr val="tx2"/>
                </a:solidFill>
              </a:rPr>
            </a:br>
            <a:r>
              <a:rPr lang="es-CO" sz="3200" b="1" smtClean="0">
                <a:solidFill>
                  <a:schemeClr val="tx2"/>
                </a:solidFill>
              </a:rPr>
              <a:t>Acceso a la Información </a:t>
            </a:r>
          </a:p>
        </p:txBody>
      </p:sp>
      <p:sp>
        <p:nvSpPr>
          <p:cNvPr id="3" name="2 Marcador de contenido"/>
          <p:cNvSpPr>
            <a:spLocks noGrp="1"/>
          </p:cNvSpPr>
          <p:nvPr>
            <p:ph idx="1"/>
          </p:nvPr>
        </p:nvSpPr>
        <p:spPr>
          <a:xfrm>
            <a:off x="179388" y="1916113"/>
            <a:ext cx="8820150" cy="4752975"/>
          </a:xfrm>
        </p:spPr>
        <p:txBody>
          <a:bodyPr rtlCol="0">
            <a:noAutofit/>
          </a:bodyPr>
          <a:lstStyle/>
          <a:p>
            <a:pPr fontAlgn="auto">
              <a:spcAft>
                <a:spcPts val="0"/>
              </a:spcAft>
              <a:buFont typeface="Arial" pitchFamily="34" charset="0"/>
              <a:buChar char="•"/>
              <a:defRPr/>
            </a:pPr>
            <a:r>
              <a:rPr lang="es-ES" sz="1600" b="1" dirty="0" smtClean="0">
                <a:solidFill>
                  <a:schemeClr val="tx2"/>
                </a:solidFill>
              </a:rPr>
              <a:t>El acceso a la información es una práctica que permite cualificar el nivel de democratización de una sociedad y el grado de transparencia de sus instituciones.   </a:t>
            </a:r>
            <a:endParaRPr lang="es-CO" sz="1600" b="1" dirty="0" smtClean="0">
              <a:solidFill>
                <a:schemeClr val="tx2"/>
              </a:solidFill>
            </a:endParaRPr>
          </a:p>
          <a:p>
            <a:pPr fontAlgn="auto">
              <a:spcAft>
                <a:spcPts val="0"/>
              </a:spcAft>
              <a:buFont typeface="Arial" pitchFamily="34" charset="0"/>
              <a:buChar char="•"/>
              <a:defRPr/>
            </a:pPr>
            <a:r>
              <a:rPr lang="es-ES" sz="1600" dirty="0" smtClean="0"/>
              <a:t>Promover el acceso a la información en el legislativo trae múltiples beneficios:</a:t>
            </a:r>
            <a:endParaRPr lang="es-CO" sz="1600" dirty="0" smtClean="0"/>
          </a:p>
          <a:p>
            <a:pPr marL="514350" indent="-514350" fontAlgn="auto">
              <a:spcAft>
                <a:spcPts val="0"/>
              </a:spcAft>
              <a:buFont typeface="Arial" pitchFamily="34" charset="0"/>
              <a:buAutoNum type="arabicPeriod"/>
              <a:defRPr/>
            </a:pPr>
            <a:r>
              <a:rPr lang="es-ES" sz="1600" dirty="0" smtClean="0"/>
              <a:t>Acerca la ciudadanía a sus representantes.</a:t>
            </a:r>
            <a:endParaRPr lang="es-CO" sz="1600" dirty="0" smtClean="0"/>
          </a:p>
          <a:p>
            <a:pPr marL="514350" indent="-514350" fontAlgn="auto">
              <a:spcAft>
                <a:spcPts val="0"/>
              </a:spcAft>
              <a:buFont typeface="Arial" pitchFamily="34" charset="0"/>
              <a:buAutoNum type="arabicPeriod"/>
              <a:defRPr/>
            </a:pPr>
            <a:r>
              <a:rPr lang="es-ES" sz="1600" dirty="0" smtClean="0"/>
              <a:t>Se constituye en una rendición automática de cuentas públicas</a:t>
            </a:r>
            <a:endParaRPr lang="es-CO" sz="1600" dirty="0" smtClean="0"/>
          </a:p>
          <a:p>
            <a:pPr marL="514350" indent="-514350" fontAlgn="auto">
              <a:spcAft>
                <a:spcPts val="0"/>
              </a:spcAft>
              <a:buFont typeface="Arial" pitchFamily="34" charset="0"/>
              <a:buAutoNum type="arabicPeriod"/>
              <a:defRPr/>
            </a:pPr>
            <a:r>
              <a:rPr lang="es-ES" sz="1600" dirty="0" smtClean="0"/>
              <a:t>Permite que el Congreso incremente su legitimidad</a:t>
            </a:r>
            <a:endParaRPr lang="es-CO" sz="1600" dirty="0" smtClean="0"/>
          </a:p>
          <a:p>
            <a:pPr marL="514350" indent="-514350" fontAlgn="auto">
              <a:spcAft>
                <a:spcPts val="0"/>
              </a:spcAft>
              <a:buFont typeface="Arial" pitchFamily="34" charset="0"/>
              <a:buAutoNum type="arabicPeriod"/>
              <a:defRPr/>
            </a:pPr>
            <a:r>
              <a:rPr lang="es-ES" sz="1600" dirty="0" smtClean="0"/>
              <a:t>Contribuye a la consolidación de una cultura de confianza entre representantes y representados.</a:t>
            </a:r>
            <a:endParaRPr lang="es-CO" sz="1600" dirty="0" smtClean="0"/>
          </a:p>
          <a:p>
            <a:pPr fontAlgn="auto">
              <a:spcAft>
                <a:spcPts val="0"/>
              </a:spcAft>
              <a:buFont typeface="Arial" pitchFamily="34" charset="0"/>
              <a:buChar char="•"/>
              <a:defRPr/>
            </a:pPr>
            <a:r>
              <a:rPr lang="es-ES" sz="1600" dirty="0" smtClean="0"/>
              <a:t>La ausencia de información es un foco que incrementa potencialmente los riesgos de abuso de poder y de corrupción. </a:t>
            </a:r>
          </a:p>
          <a:p>
            <a:pPr fontAlgn="auto">
              <a:spcAft>
                <a:spcPts val="0"/>
              </a:spcAft>
              <a:buFont typeface="Arial" pitchFamily="34" charset="0"/>
              <a:buChar char="•"/>
              <a:defRPr/>
            </a:pPr>
            <a:r>
              <a:rPr lang="es-ES" sz="1600" dirty="0" smtClean="0"/>
              <a:t>A partir de los diagnósticos y estudios hechos por Transparencia por Colombia y por Congreso Visible,  se encontró que entre los temas en los cuales </a:t>
            </a:r>
            <a:r>
              <a:rPr lang="es-ES" sz="1600" b="1" dirty="0" smtClean="0">
                <a:solidFill>
                  <a:schemeClr val="tx2"/>
                </a:solidFill>
              </a:rPr>
              <a:t>hay menor acceso a la información </a:t>
            </a:r>
            <a:r>
              <a:rPr lang="es-ES" sz="1600" dirty="0" smtClean="0"/>
              <a:t>están los relacionados con las </a:t>
            </a:r>
            <a:r>
              <a:rPr lang="es-ES" sz="1600" b="1" dirty="0" smtClean="0">
                <a:solidFill>
                  <a:schemeClr val="tx2"/>
                </a:solidFill>
              </a:rPr>
              <a:t>inhabilidades, incompatibilidades, declaraciones de patrimonio y registro de conflicto de intereses</a:t>
            </a:r>
            <a:r>
              <a:rPr lang="es-ES" sz="1600" b="1" dirty="0" smtClean="0"/>
              <a:t>,  </a:t>
            </a:r>
            <a:r>
              <a:rPr lang="es-ES" sz="1600" dirty="0" smtClean="0"/>
              <a:t>factores que tienen una alta incidencia en la credibilidad y legitimidad del Congreso.</a:t>
            </a:r>
          </a:p>
          <a:p>
            <a:pPr fontAlgn="auto">
              <a:spcAft>
                <a:spcPts val="0"/>
              </a:spcAft>
              <a:buFont typeface="Arial" pitchFamily="34" charset="0"/>
              <a:buChar char="•"/>
              <a:defRPr/>
            </a:pPr>
            <a:r>
              <a:rPr lang="es-CO" sz="1600" dirty="0" smtClean="0"/>
              <a:t>En Colombia, los ciudadanos, congresistas y organismos de control del Estado tienen </a:t>
            </a:r>
            <a:r>
              <a:rPr lang="es-CO" sz="1600" b="1" dirty="0" smtClean="0">
                <a:solidFill>
                  <a:schemeClr val="tx2"/>
                </a:solidFill>
              </a:rPr>
              <a:t>dificultades para acceder a los documentos para identificar eventuales violaciones al régimen de conflicto de intereses</a:t>
            </a:r>
            <a:r>
              <a:rPr lang="es-CO" sz="1600" dirty="0" smtClean="0"/>
              <a:t>. Información insuficiente – violación a Constitución 1991 y Ley 5 de 1992. </a:t>
            </a:r>
          </a:p>
          <a:p>
            <a:pPr fontAlgn="auto">
              <a:spcAft>
                <a:spcPts val="0"/>
              </a:spcAft>
              <a:buFont typeface="Arial" pitchFamily="34" charset="0"/>
              <a:buNone/>
              <a:defRPr/>
            </a:pPr>
            <a:endParaRPr lang="es-CO" sz="1600" dirty="0" smtClean="0"/>
          </a:p>
          <a:p>
            <a:pPr fontAlgn="auto">
              <a:spcAft>
                <a:spcPts val="0"/>
              </a:spcAft>
              <a:buFont typeface="Arial" pitchFamily="34" charset="0"/>
              <a:buNone/>
              <a:defRPr/>
            </a:pPr>
            <a:endParaRPr lang="es-CO" sz="1600" dirty="0" smtClean="0"/>
          </a:p>
        </p:txBody>
      </p:sp>
      <p:graphicFrame>
        <p:nvGraphicFramePr>
          <p:cNvPr id="6" name="5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0" y="1700213"/>
            <a:ext cx="7596188" cy="14446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7596188" y="1700213"/>
            <a:ext cx="1547812" cy="14446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485775"/>
            <a:ext cx="8229600" cy="1143000"/>
          </a:xfrm>
        </p:spPr>
        <p:txBody>
          <a:bodyPr rtlCol="0" anchor="b">
            <a:normAutofit fontScale="90000"/>
          </a:bodyPr>
          <a:lstStyle/>
          <a:p>
            <a:pPr algn="l" fontAlgn="auto">
              <a:spcAft>
                <a:spcPts val="0"/>
              </a:spcAft>
              <a:defRPr/>
            </a:pPr>
            <a:r>
              <a:rPr lang="es-CO" sz="3600" b="1" dirty="0" smtClean="0">
                <a:solidFill>
                  <a:schemeClr val="tx2"/>
                </a:solidFill>
              </a:rPr>
              <a:t>Acceso a la Información Parlamentaria HOY:</a:t>
            </a:r>
            <a:br>
              <a:rPr lang="es-CO" sz="3600" b="1" dirty="0" smtClean="0">
                <a:solidFill>
                  <a:schemeClr val="tx2"/>
                </a:solidFill>
              </a:rPr>
            </a:br>
            <a:r>
              <a:rPr lang="es-CO" sz="3600" b="1" dirty="0" smtClean="0">
                <a:solidFill>
                  <a:schemeClr val="tx2"/>
                </a:solidFill>
              </a:rPr>
              <a:t>Registro de intereses privados </a:t>
            </a:r>
            <a:endParaRPr lang="es-CO" sz="3600" b="1" dirty="0">
              <a:solidFill>
                <a:schemeClr val="tx2"/>
              </a:solidFill>
            </a:endParaRPr>
          </a:p>
        </p:txBody>
      </p:sp>
      <p:pic>
        <p:nvPicPr>
          <p:cNvPr id="29698" name="11 Marcador de contenido" descr="camelo ramos jose joaquin.jpg"/>
          <p:cNvPicPr>
            <a:picLocks noGrp="1" noChangeAspect="1"/>
          </p:cNvPicPr>
          <p:nvPr>
            <p:ph sz="half" idx="1"/>
          </p:nvPr>
        </p:nvPicPr>
        <p:blipFill>
          <a:blip r:embed="rId2"/>
          <a:srcRect/>
          <a:stretch>
            <a:fillRect/>
          </a:stretch>
        </p:blipFill>
        <p:spPr>
          <a:xfrm>
            <a:off x="4643438" y="1916113"/>
            <a:ext cx="4038600" cy="3094037"/>
          </a:xfrm>
          <a:ln>
            <a:solidFill>
              <a:schemeClr val="accent1"/>
            </a:solidFill>
          </a:ln>
        </p:spPr>
      </p:pic>
      <p:sp>
        <p:nvSpPr>
          <p:cNvPr id="19" name="18 Marcador de contenido"/>
          <p:cNvSpPr>
            <a:spLocks noGrp="1"/>
          </p:cNvSpPr>
          <p:nvPr>
            <p:ph sz="half" idx="2"/>
          </p:nvPr>
        </p:nvSpPr>
        <p:spPr>
          <a:xfrm>
            <a:off x="323850" y="1989138"/>
            <a:ext cx="4038600" cy="4525962"/>
          </a:xfrm>
        </p:spPr>
        <p:txBody>
          <a:bodyPr rtlCol="0">
            <a:normAutofit fontScale="62500" lnSpcReduction="20000"/>
          </a:bodyPr>
          <a:lstStyle/>
          <a:p>
            <a:pPr fontAlgn="auto">
              <a:spcAft>
                <a:spcPts val="0"/>
              </a:spcAft>
              <a:buFont typeface="Arial" pitchFamily="34" charset="0"/>
              <a:buNone/>
              <a:defRPr/>
            </a:pPr>
            <a:r>
              <a:rPr lang="es-CO" dirty="0" smtClean="0"/>
              <a:t>En la página web de la Cámara de Representantes, cada hoja de vida de los 165 representantes contiene el registro de sus intereses privados. En este se constata de puño y letra:</a:t>
            </a:r>
          </a:p>
          <a:p>
            <a:pPr fontAlgn="auto">
              <a:spcAft>
                <a:spcPts val="0"/>
              </a:spcAft>
              <a:buFont typeface="Arial" pitchFamily="34" charset="0"/>
              <a:buChar char="•"/>
              <a:defRPr/>
            </a:pPr>
            <a:r>
              <a:rPr lang="es-CO" dirty="0" smtClean="0"/>
              <a:t> Su nombre y documento de identidad.</a:t>
            </a:r>
          </a:p>
          <a:p>
            <a:pPr fontAlgn="auto">
              <a:spcAft>
                <a:spcPts val="0"/>
              </a:spcAft>
              <a:buFont typeface="Arial" pitchFamily="34" charset="0"/>
              <a:buChar char="•"/>
              <a:defRPr/>
            </a:pPr>
            <a:r>
              <a:rPr lang="es-CO" dirty="0" smtClean="0"/>
              <a:t>Si participa  o no en actividades privadas y cuales. </a:t>
            </a:r>
          </a:p>
          <a:p>
            <a:pPr fontAlgn="auto">
              <a:spcAft>
                <a:spcPts val="0"/>
              </a:spcAft>
              <a:buFont typeface="Arial" pitchFamily="34" charset="0"/>
              <a:buChar char="•"/>
              <a:defRPr/>
            </a:pPr>
            <a:r>
              <a:rPr lang="es-CO" dirty="0" smtClean="0"/>
              <a:t> Si pertenece o no a una sociedad o empresa privada.</a:t>
            </a:r>
          </a:p>
          <a:p>
            <a:pPr fontAlgn="auto">
              <a:spcAft>
                <a:spcPts val="0"/>
              </a:spcAft>
              <a:buFont typeface="Arial" pitchFamily="34" charset="0"/>
              <a:buChar char="•"/>
              <a:defRPr/>
            </a:pPr>
            <a:r>
              <a:rPr lang="es-CO" dirty="0" smtClean="0"/>
              <a:t> Su firma y la fecha en que fue diligenciado el registro. </a:t>
            </a:r>
          </a:p>
          <a:p>
            <a:pPr fontAlgn="auto">
              <a:spcAft>
                <a:spcPts val="0"/>
              </a:spcAft>
              <a:buFont typeface="Arial" pitchFamily="34" charset="0"/>
              <a:buChar char="•"/>
              <a:defRPr/>
            </a:pPr>
            <a:r>
              <a:rPr lang="es-CO" dirty="0" smtClean="0"/>
              <a:t>La información es incompleta, poco legible. No hay declaración de renta ni información sobre las actividades del conyugue o compañero/a permanente de los representantes. </a:t>
            </a:r>
          </a:p>
          <a:p>
            <a:pPr fontAlgn="auto">
              <a:spcAft>
                <a:spcPts val="0"/>
              </a:spcAft>
              <a:buFont typeface="Arial" pitchFamily="34" charset="0"/>
              <a:buChar char="•"/>
              <a:defRPr/>
            </a:pPr>
            <a:endParaRPr lang="es-CO" dirty="0"/>
          </a:p>
        </p:txBody>
      </p:sp>
      <p:sp>
        <p:nvSpPr>
          <p:cNvPr id="8" name="7 Rectángulo"/>
          <p:cNvSpPr/>
          <p:nvPr/>
        </p:nvSpPr>
        <p:spPr>
          <a:xfrm>
            <a:off x="0" y="1557338"/>
            <a:ext cx="7596188" cy="1428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7596188" y="1557338"/>
            <a:ext cx="1547812" cy="1428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cxnSp>
        <p:nvCxnSpPr>
          <p:cNvPr id="21" name="20 Conector recto"/>
          <p:cNvCxnSpPr/>
          <p:nvPr/>
        </p:nvCxnSpPr>
        <p:spPr>
          <a:xfrm>
            <a:off x="5076825" y="2060575"/>
            <a:ext cx="172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7740650" y="2060575"/>
            <a:ext cx="647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23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705" name="Picture 2"/>
          <p:cNvPicPr>
            <a:picLocks noChangeAspect="1" noChangeArrowheads="1"/>
          </p:cNvPicPr>
          <p:nvPr/>
        </p:nvPicPr>
        <p:blipFill>
          <a:blip r:embed="rId7"/>
          <a:srcRect/>
          <a:stretch>
            <a:fillRect/>
          </a:stretch>
        </p:blipFill>
        <p:spPr bwMode="auto">
          <a:xfrm>
            <a:off x="4572000" y="5157788"/>
            <a:ext cx="3816350" cy="1408112"/>
          </a:xfrm>
          <a:prstGeom prst="rect">
            <a:avLst/>
          </a:prstGeom>
          <a:noFill/>
          <a:ln w="9525">
            <a:solidFill>
              <a:schemeClr val="accent1"/>
            </a:solidFill>
            <a:miter lim="800000"/>
            <a:headEnd/>
            <a:tailEnd/>
          </a:ln>
        </p:spPr>
      </p:pic>
      <p:cxnSp>
        <p:nvCxnSpPr>
          <p:cNvPr id="13" name="12 Conector recto"/>
          <p:cNvCxnSpPr/>
          <p:nvPr/>
        </p:nvCxnSpPr>
        <p:spPr>
          <a:xfrm>
            <a:off x="5867400" y="6308725"/>
            <a:ext cx="180022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5076825" y="1989138"/>
            <a:ext cx="3167063"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Rectángulo"/>
          <p:cNvSpPr/>
          <p:nvPr/>
        </p:nvSpPr>
        <p:spPr>
          <a:xfrm>
            <a:off x="5867400" y="6165850"/>
            <a:ext cx="194468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485775"/>
            <a:ext cx="8229600" cy="1143000"/>
          </a:xfrm>
        </p:spPr>
        <p:txBody>
          <a:bodyPr rtlCol="0" anchor="b">
            <a:normAutofit fontScale="90000"/>
          </a:bodyPr>
          <a:lstStyle/>
          <a:p>
            <a:pPr algn="l" fontAlgn="auto">
              <a:spcAft>
                <a:spcPts val="0"/>
              </a:spcAft>
              <a:defRPr/>
            </a:pPr>
            <a:r>
              <a:rPr lang="es-CO" sz="3600" b="1" dirty="0" smtClean="0">
                <a:solidFill>
                  <a:schemeClr val="tx2"/>
                </a:solidFill>
              </a:rPr>
              <a:t>Acceso a la Información Parlamentaria HOY:</a:t>
            </a:r>
            <a:br>
              <a:rPr lang="es-CO" sz="3600" b="1" dirty="0" smtClean="0">
                <a:solidFill>
                  <a:schemeClr val="tx2"/>
                </a:solidFill>
              </a:rPr>
            </a:br>
            <a:r>
              <a:rPr lang="es-CO" sz="3600" b="1" dirty="0" smtClean="0">
                <a:solidFill>
                  <a:schemeClr val="tx2"/>
                </a:solidFill>
              </a:rPr>
              <a:t>Registro de intereses privados </a:t>
            </a:r>
            <a:endParaRPr lang="es-CO" sz="3600" b="1" dirty="0">
              <a:solidFill>
                <a:schemeClr val="tx2"/>
              </a:solidFill>
            </a:endParaRPr>
          </a:p>
        </p:txBody>
      </p:sp>
      <p:sp>
        <p:nvSpPr>
          <p:cNvPr id="19" name="18 Marcador de contenido"/>
          <p:cNvSpPr>
            <a:spLocks noGrp="1"/>
          </p:cNvSpPr>
          <p:nvPr>
            <p:ph sz="half" idx="2"/>
          </p:nvPr>
        </p:nvSpPr>
        <p:spPr>
          <a:xfrm>
            <a:off x="107950" y="1844675"/>
            <a:ext cx="4038600" cy="4525963"/>
          </a:xfrm>
        </p:spPr>
        <p:txBody>
          <a:bodyPr rtlCol="0">
            <a:noAutofit/>
          </a:bodyPr>
          <a:lstStyle/>
          <a:p>
            <a:pPr algn="just" fontAlgn="auto">
              <a:spcAft>
                <a:spcPts val="0"/>
              </a:spcAft>
              <a:buFont typeface="Arial" pitchFamily="34" charset="0"/>
              <a:buChar char="•"/>
              <a:defRPr/>
            </a:pPr>
            <a:r>
              <a:rPr lang="es-CO" sz="1800" dirty="0" smtClean="0"/>
              <a:t>El registro de Intereses de los senadores para el año 2010 está consignado en la Gaceta no. 788 en el Libro de Registro de Intereses del Senado de la República y la página web de la corporación. </a:t>
            </a:r>
          </a:p>
          <a:p>
            <a:pPr algn="just" fontAlgn="auto">
              <a:spcAft>
                <a:spcPts val="0"/>
              </a:spcAft>
              <a:buFont typeface="Arial" pitchFamily="34" charset="0"/>
              <a:buChar char="•"/>
              <a:defRPr/>
            </a:pPr>
            <a:r>
              <a:rPr lang="es-CO" sz="1800" dirty="0" smtClean="0"/>
              <a:t>El registro contiene información sobre el Registro de Bienes, y Declaración de bienes.</a:t>
            </a:r>
          </a:p>
          <a:p>
            <a:pPr algn="just" fontAlgn="auto">
              <a:spcAft>
                <a:spcPts val="0"/>
              </a:spcAft>
              <a:buFont typeface="Arial" pitchFamily="34" charset="0"/>
              <a:buChar char="•"/>
              <a:defRPr/>
            </a:pPr>
            <a:r>
              <a:rPr lang="es-CO" sz="1800" dirty="0" smtClean="0"/>
              <a:t>Información poco legible, muy general e incompleta. No es </a:t>
            </a:r>
          </a:p>
          <a:p>
            <a:pPr algn="just" fontAlgn="auto">
              <a:spcAft>
                <a:spcPts val="0"/>
              </a:spcAft>
              <a:buFont typeface="Arial" pitchFamily="34" charset="0"/>
              <a:buChar char="•"/>
              <a:defRPr/>
            </a:pPr>
            <a:r>
              <a:rPr lang="es-CO" sz="1800" dirty="0" smtClean="0"/>
              <a:t>De los 103 senadores electos para el período 2010-2014, 38 no tienen ningún registro en la página web. </a:t>
            </a:r>
          </a:p>
          <a:p>
            <a:pPr algn="just" fontAlgn="auto">
              <a:spcAft>
                <a:spcPts val="0"/>
              </a:spcAft>
              <a:buFont typeface="Arial" pitchFamily="34" charset="0"/>
              <a:buChar char="•"/>
              <a:defRPr/>
            </a:pPr>
            <a:r>
              <a:rPr lang="es-CO" sz="1800" dirty="0" smtClean="0"/>
              <a:t>Entre estos, se encuentra el </a:t>
            </a:r>
            <a:r>
              <a:rPr lang="es-CO" sz="1800" dirty="0" smtClean="0">
                <a:solidFill>
                  <a:schemeClr val="tx2">
                    <a:lumMod val="75000"/>
                  </a:schemeClr>
                </a:solidFill>
              </a:rPr>
              <a:t>Presidente del Congreso</a:t>
            </a:r>
            <a:r>
              <a:rPr lang="es-CO" sz="1800" dirty="0" smtClean="0"/>
              <a:t>. </a:t>
            </a:r>
          </a:p>
        </p:txBody>
      </p:sp>
      <p:sp>
        <p:nvSpPr>
          <p:cNvPr id="8" name="7 Rectángulo"/>
          <p:cNvSpPr/>
          <p:nvPr/>
        </p:nvSpPr>
        <p:spPr>
          <a:xfrm>
            <a:off x="0" y="1557338"/>
            <a:ext cx="7596188" cy="1428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7596188" y="1557338"/>
            <a:ext cx="1547812" cy="1428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graphicFrame>
        <p:nvGraphicFramePr>
          <p:cNvPr id="24" name="23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6" name="Picture 3"/>
          <p:cNvPicPr>
            <a:picLocks noChangeAspect="1" noChangeArrowheads="1"/>
          </p:cNvPicPr>
          <p:nvPr/>
        </p:nvPicPr>
        <p:blipFill>
          <a:blip r:embed="rId6"/>
          <a:srcRect/>
          <a:stretch>
            <a:fillRect/>
          </a:stretch>
        </p:blipFill>
        <p:spPr bwMode="auto">
          <a:xfrm>
            <a:off x="4427538" y="1776413"/>
            <a:ext cx="2447925" cy="3452812"/>
          </a:xfrm>
          <a:prstGeom prst="rect">
            <a:avLst/>
          </a:prstGeom>
          <a:noFill/>
          <a:ln w="9525">
            <a:solidFill>
              <a:schemeClr val="accent1"/>
            </a:solidFill>
            <a:miter lim="800000"/>
            <a:headEnd/>
            <a:tailEnd/>
          </a:ln>
        </p:spPr>
      </p:pic>
      <p:pic>
        <p:nvPicPr>
          <p:cNvPr id="30727" name="Picture 3"/>
          <p:cNvPicPr>
            <a:picLocks noChangeAspect="1" noChangeArrowheads="1"/>
          </p:cNvPicPr>
          <p:nvPr/>
        </p:nvPicPr>
        <p:blipFill>
          <a:blip r:embed="rId7"/>
          <a:srcRect/>
          <a:stretch>
            <a:fillRect/>
          </a:stretch>
        </p:blipFill>
        <p:spPr bwMode="auto">
          <a:xfrm>
            <a:off x="6480175" y="2852738"/>
            <a:ext cx="2663825" cy="3703637"/>
          </a:xfrm>
          <a:prstGeom prst="rect">
            <a:avLst/>
          </a:prstGeom>
          <a:noFill/>
          <a:ln w="9525">
            <a:solidFill>
              <a:schemeClr val="accent1"/>
            </a:solidFill>
            <a:miter lim="800000"/>
            <a:headEnd/>
            <a:tailEnd/>
          </a:ln>
        </p:spPr>
      </p:pic>
      <p:sp>
        <p:nvSpPr>
          <p:cNvPr id="10" name="9 Rectángulo"/>
          <p:cNvSpPr/>
          <p:nvPr/>
        </p:nvSpPr>
        <p:spPr>
          <a:xfrm>
            <a:off x="7308850" y="3716338"/>
            <a:ext cx="1584325"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Rectángulo"/>
          <p:cNvSpPr/>
          <p:nvPr/>
        </p:nvSpPr>
        <p:spPr>
          <a:xfrm>
            <a:off x="5076825" y="2349500"/>
            <a:ext cx="1582738"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Rectángulo"/>
          <p:cNvSpPr/>
          <p:nvPr/>
        </p:nvSpPr>
        <p:spPr>
          <a:xfrm flipV="1">
            <a:off x="6875463" y="6237288"/>
            <a:ext cx="122555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15 Rectángulo"/>
          <p:cNvSpPr/>
          <p:nvPr/>
        </p:nvSpPr>
        <p:spPr>
          <a:xfrm>
            <a:off x="4932363" y="4581525"/>
            <a:ext cx="1008062"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16 Rectángulo"/>
          <p:cNvSpPr/>
          <p:nvPr/>
        </p:nvSpPr>
        <p:spPr>
          <a:xfrm>
            <a:off x="4643438" y="6165850"/>
            <a:ext cx="144145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p:cNvPicPr>
            <a:picLocks noChangeAspect="1" noChangeArrowheads="1"/>
          </p:cNvPicPr>
          <p:nvPr/>
        </p:nvPicPr>
        <p:blipFill>
          <a:blip r:embed="rId8"/>
          <a:srcRect l="21774" t="13407" r="12520"/>
          <a:stretch>
            <a:fillRect/>
          </a:stretch>
        </p:blipFill>
        <p:spPr bwMode="auto">
          <a:xfrm>
            <a:off x="4356100" y="3860800"/>
            <a:ext cx="2376488" cy="2995613"/>
          </a:xfrm>
          <a:prstGeom prst="rect">
            <a:avLst/>
          </a:prstGeom>
          <a:noFill/>
          <a:ln w="9525">
            <a:solidFill>
              <a:schemeClr val="tx2">
                <a:lumMod val="60000"/>
                <a:lumOff val="40000"/>
              </a:schemeClr>
            </a:solidFill>
            <a:miter lim="800000"/>
            <a:headEnd/>
            <a:tailEnd/>
          </a:ln>
        </p:spPr>
      </p:pic>
      <p:sp>
        <p:nvSpPr>
          <p:cNvPr id="18" name="17 Rectángulo"/>
          <p:cNvSpPr/>
          <p:nvPr/>
        </p:nvSpPr>
        <p:spPr>
          <a:xfrm>
            <a:off x="5076825" y="4652963"/>
            <a:ext cx="12954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 name="1 Título"/>
          <p:cNvSpPr>
            <a:spLocks noGrp="1"/>
          </p:cNvSpPr>
          <p:nvPr>
            <p:ph type="title"/>
          </p:nvPr>
        </p:nvSpPr>
        <p:spPr>
          <a:xfrm>
            <a:off x="90488" y="638175"/>
            <a:ext cx="8153400" cy="990600"/>
          </a:xfrm>
        </p:spPr>
        <p:txBody>
          <a:bodyPr rtlCol="0" anchor="b">
            <a:normAutofit fontScale="90000"/>
          </a:bodyPr>
          <a:lstStyle/>
          <a:p>
            <a:pPr algn="l" fontAlgn="auto">
              <a:spcAft>
                <a:spcPts val="0"/>
              </a:spcAft>
              <a:defRPr/>
            </a:pPr>
            <a:r>
              <a:rPr lang="es-CO" sz="3600" b="1" dirty="0" smtClean="0">
                <a:solidFill>
                  <a:schemeClr val="tx2"/>
                </a:solidFill>
              </a:rPr>
              <a:t>Recomendaciones:</a:t>
            </a:r>
            <a:br>
              <a:rPr lang="es-CO" sz="3600" b="1" dirty="0" smtClean="0">
                <a:solidFill>
                  <a:schemeClr val="tx2"/>
                </a:solidFill>
              </a:rPr>
            </a:br>
            <a:endParaRPr lang="es-CO" sz="3600" b="1" dirty="0">
              <a:solidFill>
                <a:schemeClr val="tx2"/>
              </a:solidFill>
            </a:endParaRPr>
          </a:p>
        </p:txBody>
      </p:sp>
      <p:sp>
        <p:nvSpPr>
          <p:cNvPr id="31747" name="2 Marcador de contenido"/>
          <p:cNvSpPr>
            <a:spLocks noGrp="1"/>
          </p:cNvSpPr>
          <p:nvPr>
            <p:ph idx="1"/>
          </p:nvPr>
        </p:nvSpPr>
        <p:spPr>
          <a:xfrm>
            <a:off x="468313" y="1933575"/>
            <a:ext cx="8207375" cy="4664075"/>
          </a:xfrm>
        </p:spPr>
        <p:txBody>
          <a:bodyPr/>
          <a:lstStyle/>
          <a:p>
            <a:pPr>
              <a:buFont typeface="Arial" charset="0"/>
              <a:buNone/>
            </a:pPr>
            <a:r>
              <a:rPr lang="es-CO" sz="1800" b="1" smtClean="0">
                <a:solidFill>
                  <a:schemeClr val="tx2"/>
                </a:solidFill>
              </a:rPr>
              <a:t>Aspectos sustanciales: </a:t>
            </a:r>
          </a:p>
          <a:p>
            <a:r>
              <a:rPr lang="es-CO" sz="1800" smtClean="0"/>
              <a:t>Clarificar a nivel legal los eventos en lo que se configura un conflicto de intereses – corregir niveles de incertidumbre. </a:t>
            </a:r>
          </a:p>
          <a:p>
            <a:r>
              <a:rPr lang="es-CO" sz="1800" smtClean="0"/>
              <a:t>Unificar la legislación sobre el régimen de conflicto de intereses. </a:t>
            </a:r>
          </a:p>
          <a:p>
            <a:pPr>
              <a:buFont typeface="Arial" charset="0"/>
              <a:buNone/>
            </a:pPr>
            <a:endParaRPr lang="es-CO" sz="1800" smtClean="0"/>
          </a:p>
          <a:p>
            <a:pPr>
              <a:buFont typeface="Arial" charset="0"/>
              <a:buNone/>
            </a:pPr>
            <a:r>
              <a:rPr lang="es-CO" sz="1800" b="1" smtClean="0">
                <a:solidFill>
                  <a:schemeClr val="tx2"/>
                </a:solidFill>
              </a:rPr>
              <a:t>Aspectos procedimentales: </a:t>
            </a:r>
          </a:p>
          <a:p>
            <a:r>
              <a:rPr lang="es-CO" sz="1800" smtClean="0"/>
              <a:t>La declaración de intereses debe ser legible, estandarizada, pública, verificada y actualizada periódicamente de forma obligatoria. </a:t>
            </a:r>
          </a:p>
          <a:p>
            <a:r>
              <a:rPr lang="es-CO" sz="1800" smtClean="0"/>
              <a:t>Debe existir contrapartida de verificación de las declaratorias de intereses por parte de las Comisiones del Congreso.</a:t>
            </a:r>
          </a:p>
          <a:p>
            <a:r>
              <a:rPr lang="es-CO" sz="1800" smtClean="0"/>
              <a:t>Generar voluntades políticas en los partidos políticos para que asuman activamente frente al régimen de conflicto de intereses, mediante la pre certificación de la información consignada en el Libro de registro de intereses. </a:t>
            </a:r>
          </a:p>
        </p:txBody>
      </p:sp>
      <p:graphicFrame>
        <p:nvGraphicFramePr>
          <p:cNvPr id="7" name="6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0" y="1557338"/>
            <a:ext cx="7596188" cy="1428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7596188" y="1557338"/>
            <a:ext cx="1547812" cy="1428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 name="1 Título"/>
          <p:cNvSpPr>
            <a:spLocks noGrp="1"/>
          </p:cNvSpPr>
          <p:nvPr>
            <p:ph type="title"/>
          </p:nvPr>
        </p:nvSpPr>
        <p:spPr>
          <a:xfrm>
            <a:off x="90488" y="638175"/>
            <a:ext cx="8153400" cy="990600"/>
          </a:xfrm>
        </p:spPr>
        <p:txBody>
          <a:bodyPr rtlCol="0" anchor="b">
            <a:normAutofit fontScale="90000"/>
          </a:bodyPr>
          <a:lstStyle/>
          <a:p>
            <a:pPr algn="l" fontAlgn="auto">
              <a:spcAft>
                <a:spcPts val="0"/>
              </a:spcAft>
              <a:defRPr/>
            </a:pPr>
            <a:r>
              <a:rPr lang="es-CO" sz="3600" b="1" dirty="0" smtClean="0">
                <a:solidFill>
                  <a:schemeClr val="tx2"/>
                </a:solidFill>
              </a:rPr>
              <a:t>Recomendaciones:</a:t>
            </a:r>
            <a:br>
              <a:rPr lang="es-CO" sz="3600" b="1" dirty="0" smtClean="0">
                <a:solidFill>
                  <a:schemeClr val="tx2"/>
                </a:solidFill>
              </a:rPr>
            </a:br>
            <a:endParaRPr lang="es-CO" sz="3600" b="1" dirty="0">
              <a:solidFill>
                <a:schemeClr val="tx2"/>
              </a:solidFill>
            </a:endParaRPr>
          </a:p>
        </p:txBody>
      </p:sp>
      <p:sp>
        <p:nvSpPr>
          <p:cNvPr id="3" name="2 Marcador de contenido"/>
          <p:cNvSpPr>
            <a:spLocks noGrp="1"/>
          </p:cNvSpPr>
          <p:nvPr>
            <p:ph idx="1"/>
          </p:nvPr>
        </p:nvSpPr>
        <p:spPr>
          <a:xfrm>
            <a:off x="468313" y="1773238"/>
            <a:ext cx="8280400" cy="4824412"/>
          </a:xfrm>
        </p:spPr>
        <p:txBody>
          <a:bodyPr rtlCol="0">
            <a:noAutofit/>
          </a:bodyPr>
          <a:lstStyle/>
          <a:p>
            <a:pPr marL="533400" indent="-533400">
              <a:defRPr/>
            </a:pPr>
            <a:endParaRPr lang="es-ES" sz="1700" dirty="0" smtClean="0"/>
          </a:p>
          <a:p>
            <a:pPr marL="533400" indent="-533400">
              <a:defRPr/>
            </a:pPr>
            <a:r>
              <a:rPr lang="es-ES" sz="1700" b="1" dirty="0" smtClean="0">
                <a:solidFill>
                  <a:schemeClr val="tx2"/>
                </a:solidFill>
              </a:rPr>
              <a:t>Establecer mínimos (morales y económicos</a:t>
            </a:r>
            <a:r>
              <a:rPr lang="es-ES" sz="1700" b="1" dirty="0" smtClean="0">
                <a:solidFill>
                  <a:schemeClr val="tx2"/>
                </a:solidFill>
                <a:effectLst>
                  <a:outerShdw blurRad="38100" dist="38100" dir="2700000" algn="tl">
                    <a:srgbClr val="000000">
                      <a:alpha val="43137"/>
                    </a:srgbClr>
                  </a:outerShdw>
                </a:effectLst>
              </a:rPr>
              <a:t>) </a:t>
            </a:r>
            <a:r>
              <a:rPr lang="es-ES" sz="1700" dirty="0" smtClean="0"/>
              <a:t>que  clarifiquen a nivel legal los eventos en los cuales se configura un Conflicto de Intereses de tal forma que exista mayor certidumbre tanto para Congresistas, funcionarios del Congreso, organismos de control, jurisdicción coactiva y la ciudadanía  </a:t>
            </a:r>
            <a:endParaRPr lang="es-CO" sz="1700" dirty="0" smtClean="0"/>
          </a:p>
          <a:p>
            <a:pPr marL="533400" indent="-533400">
              <a:defRPr/>
            </a:pPr>
            <a:r>
              <a:rPr lang="es-ES" sz="1700" b="1" dirty="0" smtClean="0">
                <a:solidFill>
                  <a:schemeClr val="tx2"/>
                </a:solidFill>
              </a:rPr>
              <a:t>Determinar el  tipo de información </a:t>
            </a:r>
            <a:r>
              <a:rPr lang="es-ES" sz="1700" dirty="0" smtClean="0"/>
              <a:t>que deben contener los impedimentos y las recusaciones, el grado de especificidad de éstas</a:t>
            </a:r>
            <a:endParaRPr lang="es-CO" sz="1700" dirty="0" smtClean="0"/>
          </a:p>
          <a:p>
            <a:pPr marL="533400" indent="-533400">
              <a:defRPr/>
            </a:pPr>
            <a:r>
              <a:rPr lang="es-ES" sz="1700" b="1" dirty="0" smtClean="0">
                <a:solidFill>
                  <a:schemeClr val="tx2"/>
                </a:solidFill>
              </a:rPr>
              <a:t>Incentivar un mayor uso por parte de las Comisiones del Congreso de la información </a:t>
            </a:r>
            <a:r>
              <a:rPr lang="es-ES" sz="1700" dirty="0" smtClean="0"/>
              <a:t>consignada en la declaración de Conflicto de Intereses, por ejemplo, para constatar la pertinencia o no de un impedimento o una recusación. </a:t>
            </a:r>
          </a:p>
          <a:p>
            <a:pPr marL="533400" indent="-533400">
              <a:defRPr/>
            </a:pPr>
            <a:r>
              <a:rPr lang="es-ES" sz="1700" b="1" dirty="0" smtClean="0">
                <a:solidFill>
                  <a:schemeClr val="tx2"/>
                </a:solidFill>
              </a:rPr>
              <a:t>Fortalecer la Comisión de Ética</a:t>
            </a:r>
            <a:r>
              <a:rPr lang="es-ES" sz="1700" b="1" dirty="0" smtClean="0"/>
              <a:t>, </a:t>
            </a:r>
            <a:r>
              <a:rPr lang="es-ES" sz="1700" dirty="0" smtClean="0"/>
              <a:t>para que tenga un papel más protagónico de control de la conducta de los congresistas.</a:t>
            </a:r>
          </a:p>
          <a:p>
            <a:pPr marL="533400" indent="-533400">
              <a:defRPr/>
            </a:pPr>
            <a:r>
              <a:rPr lang="es-ES" sz="1700" dirty="0" smtClean="0"/>
              <a:t>Para Transparencia por Colombia, dicho seguimiento debe </a:t>
            </a:r>
            <a:r>
              <a:rPr lang="es-ES" sz="1700" b="1" dirty="0" smtClean="0">
                <a:solidFill>
                  <a:schemeClr val="tx2"/>
                </a:solidFill>
              </a:rPr>
              <a:t>adoptar formatos </a:t>
            </a:r>
            <a:r>
              <a:rPr lang="es-ES" sz="1700" dirty="0" smtClean="0"/>
              <a:t>que permitan realmente que los actores interesados puedan informarse adecuadamente sobre los eventuales Conflictos de Intereses de los Congresistas y que además, pongan al Congreso de Colombia a la altura de la modernización de otros entes legislativos de Latinoamérica y el mundo. </a:t>
            </a:r>
          </a:p>
          <a:p>
            <a:pPr fontAlgn="auto">
              <a:spcAft>
                <a:spcPts val="0"/>
              </a:spcAft>
              <a:buFont typeface="Arial" pitchFamily="34" charset="0"/>
              <a:buNone/>
              <a:defRPr/>
            </a:pPr>
            <a:endParaRPr lang="es-CO" sz="1700" dirty="0"/>
          </a:p>
        </p:txBody>
      </p:sp>
      <p:graphicFrame>
        <p:nvGraphicFramePr>
          <p:cNvPr id="7" name="6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0" y="1557338"/>
            <a:ext cx="7596188" cy="1428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7596188" y="1557338"/>
            <a:ext cx="1547812" cy="1428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 name="1 Título"/>
          <p:cNvSpPr>
            <a:spLocks noGrp="1"/>
          </p:cNvSpPr>
          <p:nvPr>
            <p:ph type="title"/>
          </p:nvPr>
        </p:nvSpPr>
        <p:spPr>
          <a:xfrm>
            <a:off x="90488" y="638175"/>
            <a:ext cx="8153400" cy="990600"/>
          </a:xfrm>
        </p:spPr>
        <p:txBody>
          <a:bodyPr rtlCol="0" anchor="b">
            <a:normAutofit fontScale="90000"/>
          </a:bodyPr>
          <a:lstStyle/>
          <a:p>
            <a:pPr algn="l" fontAlgn="auto">
              <a:spcAft>
                <a:spcPts val="0"/>
              </a:spcAft>
              <a:defRPr/>
            </a:pPr>
            <a:r>
              <a:rPr lang="es-CO" sz="3600" b="1" dirty="0" smtClean="0">
                <a:solidFill>
                  <a:schemeClr val="tx2"/>
                </a:solidFill>
              </a:rPr>
              <a:t>Recomendaciones:</a:t>
            </a:r>
            <a:br>
              <a:rPr lang="es-CO" sz="3600" b="1" dirty="0" smtClean="0">
                <a:solidFill>
                  <a:schemeClr val="tx2"/>
                </a:solidFill>
              </a:rPr>
            </a:br>
            <a:endParaRPr lang="es-CO" sz="3600" b="1" dirty="0">
              <a:solidFill>
                <a:schemeClr val="tx2"/>
              </a:solidFill>
            </a:endParaRPr>
          </a:p>
        </p:txBody>
      </p:sp>
      <p:sp>
        <p:nvSpPr>
          <p:cNvPr id="3" name="2 Marcador de contenido"/>
          <p:cNvSpPr>
            <a:spLocks noGrp="1"/>
          </p:cNvSpPr>
          <p:nvPr>
            <p:ph idx="1"/>
          </p:nvPr>
        </p:nvSpPr>
        <p:spPr>
          <a:xfrm>
            <a:off x="468313" y="1773238"/>
            <a:ext cx="8280400" cy="4824412"/>
          </a:xfrm>
        </p:spPr>
        <p:txBody>
          <a:bodyPr rtlCol="0">
            <a:noAutofit/>
          </a:bodyPr>
          <a:lstStyle/>
          <a:p>
            <a:pPr marL="533400" indent="-533400">
              <a:defRPr/>
            </a:pPr>
            <a:endParaRPr lang="es-ES" sz="1700" dirty="0" smtClean="0"/>
          </a:p>
          <a:p>
            <a:pPr algn="just" fontAlgn="auto">
              <a:spcAft>
                <a:spcPts val="0"/>
              </a:spcAft>
              <a:buFont typeface="Arial" pitchFamily="34" charset="0"/>
              <a:buNone/>
              <a:defRPr/>
            </a:pPr>
            <a:r>
              <a:rPr lang="es-CO" sz="1700" dirty="0" smtClean="0"/>
              <a:t>	</a:t>
            </a:r>
            <a:r>
              <a:rPr lang="es-CO" sz="2000" dirty="0" smtClean="0"/>
              <a:t>PARA TERMINAR, QUISIERA VOLVER AL COMIENZO DE MI INTERVENCIÓN: ES DECIR, A  LA NECESIDAD DE AMPLIAR LOS ALCANCES Y LIMITACIONES DEL CONCEPTO Y LA PRACTICA DEL CONFLICTO DE INTERESES PARA INCLUIR NUEVAS MODALIDADES DE INCIDENCIA INDEBIDA EN EL PROCESO DE FORMACION  DE LEYES Y NORMAS Y EN LAS DECISIONES PÚBLICAS, A ARTIR DE LA PRESENTICA DE ACTIVIDADES Y ACTORES ILEGALES EN LA POLITICA Y EN LA ESFERA DE LO PÚBLICO.</a:t>
            </a:r>
          </a:p>
          <a:p>
            <a:pPr algn="just" fontAlgn="auto">
              <a:spcAft>
                <a:spcPts val="0"/>
              </a:spcAft>
              <a:buFont typeface="Arial" pitchFamily="34" charset="0"/>
              <a:buNone/>
              <a:defRPr/>
            </a:pPr>
            <a:endParaRPr lang="es-CO" sz="2000" dirty="0" smtClean="0"/>
          </a:p>
          <a:p>
            <a:pPr algn="just" fontAlgn="auto">
              <a:spcAft>
                <a:spcPts val="0"/>
              </a:spcAft>
              <a:buFont typeface="Arial" pitchFamily="34" charset="0"/>
              <a:buNone/>
              <a:defRPr/>
            </a:pPr>
            <a:r>
              <a:rPr lang="es-CO" sz="2000" dirty="0" smtClean="0"/>
              <a:t>	EL TEMA DELCONFLICTO DE INTERESES ES UN TEMA DE RESPONSABILIDADES Y ACTUACIONES LEGALES PERO TAMBIÉN ES UN TEMA DE RESPONSABILIDADES POLITICAS, QUE CON FRECUENCIA NO SE DERIVAN DE UNAS NORMAS, E INCKUSO EN ALGUNAS OCASIONES DEBEN REVALECER SOBRE ÉSTAS. </a:t>
            </a:r>
          </a:p>
          <a:p>
            <a:pPr fontAlgn="auto">
              <a:spcAft>
                <a:spcPts val="0"/>
              </a:spcAft>
              <a:buFont typeface="Arial" pitchFamily="34" charset="0"/>
              <a:buNone/>
              <a:defRPr/>
            </a:pPr>
            <a:endParaRPr lang="es-CO" sz="1700" dirty="0" smtClean="0"/>
          </a:p>
          <a:p>
            <a:pPr fontAlgn="auto">
              <a:spcAft>
                <a:spcPts val="0"/>
              </a:spcAft>
              <a:buFont typeface="Arial" pitchFamily="34" charset="0"/>
              <a:buNone/>
              <a:defRPr/>
            </a:pPr>
            <a:endParaRPr lang="es-CO" sz="1700" dirty="0"/>
          </a:p>
        </p:txBody>
      </p:sp>
      <p:graphicFrame>
        <p:nvGraphicFramePr>
          <p:cNvPr id="7" name="6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0" y="1557338"/>
            <a:ext cx="7596188" cy="1428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7596188" y="1557338"/>
            <a:ext cx="1547812" cy="1428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16386" name="1 Título"/>
          <p:cNvSpPr>
            <a:spLocks noGrp="1"/>
          </p:cNvSpPr>
          <p:nvPr>
            <p:ph type="title"/>
          </p:nvPr>
        </p:nvSpPr>
        <p:spPr>
          <a:xfrm>
            <a:off x="215900" y="630238"/>
            <a:ext cx="7885113" cy="1143000"/>
          </a:xfrm>
        </p:spPr>
        <p:txBody>
          <a:bodyPr/>
          <a:lstStyle/>
          <a:p>
            <a:pPr algn="l"/>
            <a:r>
              <a:rPr lang="es-CO" sz="3200" b="1" smtClean="0">
                <a:solidFill>
                  <a:schemeClr val="tx2"/>
                </a:solidFill>
              </a:rPr>
              <a:t>¿Qué es el conflicto de intereses?</a:t>
            </a:r>
          </a:p>
        </p:txBody>
      </p:sp>
      <p:sp>
        <p:nvSpPr>
          <p:cNvPr id="16387" name="2 Marcador de contenido"/>
          <p:cNvSpPr>
            <a:spLocks noGrp="1"/>
          </p:cNvSpPr>
          <p:nvPr>
            <p:ph idx="1"/>
          </p:nvPr>
        </p:nvSpPr>
        <p:spPr>
          <a:xfrm>
            <a:off x="468313" y="2133600"/>
            <a:ext cx="8280400" cy="4248150"/>
          </a:xfrm>
        </p:spPr>
        <p:txBody>
          <a:bodyPr/>
          <a:lstStyle/>
          <a:p>
            <a:endParaRPr lang="es-CO" sz="1900" smtClean="0"/>
          </a:p>
          <a:p>
            <a:pPr algn="just"/>
            <a:r>
              <a:rPr lang="es-CO" sz="1900" smtClean="0"/>
              <a:t>Situaciones de orden </a:t>
            </a:r>
            <a:r>
              <a:rPr lang="es-CO" sz="1900" b="1" smtClean="0">
                <a:solidFill>
                  <a:schemeClr val="tx2"/>
                </a:solidFill>
              </a:rPr>
              <a:t>moral y económico </a:t>
            </a:r>
            <a:r>
              <a:rPr lang="es-CO" sz="1900" smtClean="0"/>
              <a:t>que puedan impedirle a un funcionario público actuar en forma </a:t>
            </a:r>
            <a:r>
              <a:rPr lang="es-CO" sz="1900" b="1" smtClean="0">
                <a:solidFill>
                  <a:schemeClr val="tx2"/>
                </a:solidFill>
              </a:rPr>
              <a:t>objetiva e independiente</a:t>
            </a:r>
            <a:r>
              <a:rPr lang="es-CO" sz="1900" smtClean="0"/>
              <a:t>, ya sea porque le resulte particularmente conveniente, le sea personalmente beneficioso o porque sus familiares y socios en los grados indicados en la ley se vean igualmente beneficiados.</a:t>
            </a:r>
          </a:p>
          <a:p>
            <a:pPr>
              <a:buFont typeface="Arial" charset="0"/>
              <a:buNone/>
            </a:pPr>
            <a:r>
              <a:rPr lang="es-CO" sz="1900" smtClean="0"/>
              <a:t> SIN EMBARGO, HAY OTRAS MANIFESTACIONES DEL CONFLICTO DE INTERESES UE TRASCIENDEN LAS TRADICIONALES</a:t>
            </a:r>
          </a:p>
          <a:p>
            <a:pPr algn="just"/>
            <a:r>
              <a:rPr lang="es-CO" sz="1900" smtClean="0"/>
              <a:t>Estos se dan cuando grupos de interés incurren en prácticas corruptas en los procesos de toma de decisión política, en lo que se conoce como </a:t>
            </a:r>
            <a:r>
              <a:rPr lang="es-CO" sz="1900" b="1" smtClean="0">
                <a:solidFill>
                  <a:schemeClr val="tx2"/>
                </a:solidFill>
              </a:rPr>
              <a:t>captura del Estado</a:t>
            </a:r>
            <a:r>
              <a:rPr lang="es-CO" sz="1900" smtClean="0"/>
              <a:t>, tipo de corrupción en el que “</a:t>
            </a:r>
            <a:r>
              <a:rPr lang="es-CO" sz="1900" i="1" smtClean="0"/>
              <a:t>agentes privados legales </a:t>
            </a:r>
            <a:r>
              <a:rPr lang="es-CO" sz="1900" b="1" i="1" smtClean="0"/>
              <a:t>o ilegales </a:t>
            </a:r>
            <a:r>
              <a:rPr lang="es-CO" sz="1900" i="1" smtClean="0"/>
              <a:t>intervienen durante la formulación de leyes, regulaciones y políticas públicas, con el propósito básico de obtener beneficio económico para su propio provecho particular egoísta</a:t>
            </a:r>
            <a:r>
              <a:rPr lang="es-CO" sz="1900" smtClean="0"/>
              <a:t>”.</a:t>
            </a:r>
            <a:r>
              <a:rPr lang="es-CO" sz="1900" baseline="30000" smtClean="0"/>
              <a:t>1</a:t>
            </a:r>
            <a:endParaRPr lang="es-CO" sz="1900" smtClean="0"/>
          </a:p>
        </p:txBody>
      </p:sp>
      <p:graphicFrame>
        <p:nvGraphicFramePr>
          <p:cNvPr id="5" name="4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7" name="6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6391" name="7 CuadroTexto"/>
          <p:cNvSpPr txBox="1">
            <a:spLocks noChangeArrowheads="1"/>
          </p:cNvSpPr>
          <p:nvPr/>
        </p:nvSpPr>
        <p:spPr bwMode="auto">
          <a:xfrm>
            <a:off x="395288" y="6496050"/>
            <a:ext cx="7416800" cy="461963"/>
          </a:xfrm>
          <a:prstGeom prst="rect">
            <a:avLst/>
          </a:prstGeom>
          <a:noFill/>
          <a:ln w="9525">
            <a:noFill/>
            <a:miter lim="800000"/>
            <a:headEnd/>
            <a:tailEnd/>
          </a:ln>
        </p:spPr>
        <p:txBody>
          <a:bodyPr>
            <a:spAutoFit/>
          </a:bodyPr>
          <a:lstStyle/>
          <a:p>
            <a:r>
              <a:rPr lang="es-CO" sz="1200" i="1" baseline="30000">
                <a:latin typeface="Calibri" pitchFamily="34" charset="0"/>
              </a:rPr>
              <a:t>1. </a:t>
            </a:r>
            <a:r>
              <a:rPr lang="es-CO" sz="1200">
                <a:latin typeface="Calibri" pitchFamily="34" charset="0"/>
              </a:rPr>
              <a:t>Garay, J.L. (2009) De la Captura a la Reconfiguración Cooptada del Estado. </a:t>
            </a:r>
            <a:r>
              <a:rPr lang="es-CO" sz="1200" i="1">
                <a:latin typeface="Calibri" pitchFamily="34" charset="0"/>
              </a:rPr>
              <a:t>Transparencia por Colombia.</a:t>
            </a:r>
            <a:r>
              <a:rPr lang="es-CO" sz="1200">
                <a:latin typeface="Calibri" pitchFamily="34" charset="0"/>
              </a:rPr>
              <a:t> p.5. </a:t>
            </a:r>
            <a:endParaRPr lang="es-CO" sz="1200" i="1">
              <a:latin typeface="Calibri" pitchFamily="34" charset="0"/>
            </a:endParaRPr>
          </a:p>
          <a:p>
            <a:endParaRPr lang="es-CO" sz="12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17410" name="1 Título"/>
          <p:cNvSpPr>
            <a:spLocks noGrp="1"/>
          </p:cNvSpPr>
          <p:nvPr>
            <p:ph type="title"/>
          </p:nvPr>
        </p:nvSpPr>
        <p:spPr>
          <a:xfrm>
            <a:off x="215900" y="630238"/>
            <a:ext cx="7885113" cy="1143000"/>
          </a:xfrm>
        </p:spPr>
        <p:txBody>
          <a:bodyPr/>
          <a:lstStyle/>
          <a:p>
            <a:pPr algn="l"/>
            <a:r>
              <a:rPr lang="es-CO" sz="3200" b="1" smtClean="0">
                <a:solidFill>
                  <a:schemeClr val="tx2"/>
                </a:solidFill>
              </a:rPr>
              <a:t>¿Qué es el conflicto de intereses?</a:t>
            </a:r>
          </a:p>
        </p:txBody>
      </p:sp>
      <p:sp>
        <p:nvSpPr>
          <p:cNvPr id="17411" name="2 Marcador de contenido"/>
          <p:cNvSpPr>
            <a:spLocks noGrp="1"/>
          </p:cNvSpPr>
          <p:nvPr>
            <p:ph idx="1"/>
          </p:nvPr>
        </p:nvSpPr>
        <p:spPr>
          <a:xfrm>
            <a:off x="468313" y="2133600"/>
            <a:ext cx="8280400" cy="4248150"/>
          </a:xfrm>
        </p:spPr>
        <p:txBody>
          <a:bodyPr/>
          <a:lstStyle/>
          <a:p>
            <a:r>
              <a:rPr lang="es-CO" sz="1900" smtClean="0"/>
              <a:t>Este tipo de actuaciones:</a:t>
            </a:r>
          </a:p>
          <a:p>
            <a:pPr>
              <a:buFont typeface="Arial" charset="0"/>
              <a:buNone/>
            </a:pPr>
            <a:r>
              <a:rPr lang="es-CO" sz="1900" smtClean="0"/>
              <a:t>	- Complejizan el fenómeno</a:t>
            </a:r>
          </a:p>
          <a:p>
            <a:pPr>
              <a:buFont typeface="Arial" charset="0"/>
              <a:buNone/>
            </a:pPr>
            <a:r>
              <a:rPr lang="es-CO" sz="1900" smtClean="0"/>
              <a:t>	- Dificultan el seguimiento y por ende la sanción</a:t>
            </a:r>
          </a:p>
          <a:p>
            <a:pPr>
              <a:buFont typeface="Arial" charset="0"/>
              <a:buNone/>
            </a:pPr>
            <a:r>
              <a:rPr lang="es-CO" sz="1900" smtClean="0"/>
              <a:t>	- Frecuentemente es más difícil identificarlas</a:t>
            </a:r>
          </a:p>
          <a:p>
            <a:pPr>
              <a:buFont typeface="Arial" charset="0"/>
              <a:buNone/>
            </a:pPr>
            <a:r>
              <a:rPr lang="es-CO" sz="1900" smtClean="0"/>
              <a:t>	- Dificulta delimitar y diferenciar conflicto de intereses de otras conductas</a:t>
            </a:r>
          </a:p>
          <a:p>
            <a:pPr>
              <a:buFont typeface="Arial" charset="0"/>
              <a:buNone/>
            </a:pPr>
            <a:endParaRPr lang="es-CO" sz="1900" smtClean="0"/>
          </a:p>
          <a:p>
            <a:pPr>
              <a:buFont typeface="Arial" charset="0"/>
              <a:buNone/>
            </a:pPr>
            <a:r>
              <a:rPr lang="es-CO" sz="1900" smtClean="0"/>
              <a:t>Quienes incurren en estas prácticas por supuesto NO VAN A DECLARAR posibles conflictos de intereses.  </a:t>
            </a:r>
          </a:p>
          <a:p>
            <a:pPr>
              <a:buFont typeface="Arial" charset="0"/>
              <a:buNone/>
            </a:pPr>
            <a:endParaRPr lang="es-CO" sz="1900" smtClean="0"/>
          </a:p>
          <a:p>
            <a:pPr>
              <a:buFont typeface="Arial" charset="0"/>
              <a:buNone/>
            </a:pPr>
            <a:r>
              <a:rPr lang="es-CO" sz="1900" smtClean="0"/>
              <a:t>	PERO ES RECISAMENTE POR TODO ESTO QUE ES FUNDAMENTAL NO PERDER DE VISTA NI SUBVALORAR ESTOS HECHOS, PARTICULARMENTE EN PAÍSES DONDE LA ACTIVIDAD POLITICA FRECUENTEMENTE ESTÁ PERMEAAD POR LA ILEGALIDAD,</a:t>
            </a:r>
          </a:p>
          <a:p>
            <a:pPr>
              <a:buFont typeface="Arial" charset="0"/>
              <a:buNone/>
            </a:pPr>
            <a:r>
              <a:rPr lang="es-CO" sz="1900" smtClean="0"/>
              <a:t>	</a:t>
            </a:r>
          </a:p>
        </p:txBody>
      </p:sp>
      <p:graphicFrame>
        <p:nvGraphicFramePr>
          <p:cNvPr id="5" name="4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7" name="6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7415" name="7 CuadroTexto"/>
          <p:cNvSpPr txBox="1">
            <a:spLocks noChangeArrowheads="1"/>
          </p:cNvSpPr>
          <p:nvPr/>
        </p:nvSpPr>
        <p:spPr bwMode="auto">
          <a:xfrm>
            <a:off x="395288" y="6496050"/>
            <a:ext cx="7416800" cy="461963"/>
          </a:xfrm>
          <a:prstGeom prst="rect">
            <a:avLst/>
          </a:prstGeom>
          <a:noFill/>
          <a:ln w="9525">
            <a:noFill/>
            <a:miter lim="800000"/>
            <a:headEnd/>
            <a:tailEnd/>
          </a:ln>
        </p:spPr>
        <p:txBody>
          <a:bodyPr>
            <a:spAutoFit/>
          </a:bodyPr>
          <a:lstStyle/>
          <a:p>
            <a:r>
              <a:rPr lang="es-CO" sz="1200" i="1" baseline="30000">
                <a:latin typeface="Calibri" pitchFamily="34" charset="0"/>
              </a:rPr>
              <a:t>1. </a:t>
            </a:r>
            <a:r>
              <a:rPr lang="es-CO" sz="1200">
                <a:latin typeface="Calibri" pitchFamily="34" charset="0"/>
              </a:rPr>
              <a:t>Garay, J.L. (2009) De la Captura a la Reconfiguración Cooptada del Estado. </a:t>
            </a:r>
            <a:r>
              <a:rPr lang="es-CO" sz="1200" i="1">
                <a:latin typeface="Calibri" pitchFamily="34" charset="0"/>
              </a:rPr>
              <a:t>Transparencia por Colombia.</a:t>
            </a:r>
            <a:r>
              <a:rPr lang="es-CO" sz="1200">
                <a:latin typeface="Calibri" pitchFamily="34" charset="0"/>
              </a:rPr>
              <a:t> p.5. </a:t>
            </a:r>
            <a:endParaRPr lang="es-CO" sz="1200" i="1">
              <a:latin typeface="Calibri" pitchFamily="34" charset="0"/>
            </a:endParaRPr>
          </a:p>
          <a:p>
            <a:endParaRPr lang="es-CO" sz="12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18434" name="1 Título"/>
          <p:cNvSpPr>
            <a:spLocks noGrp="1"/>
          </p:cNvSpPr>
          <p:nvPr>
            <p:ph type="title"/>
          </p:nvPr>
        </p:nvSpPr>
        <p:spPr>
          <a:xfrm>
            <a:off x="158750" y="630238"/>
            <a:ext cx="8229600" cy="1143000"/>
          </a:xfrm>
        </p:spPr>
        <p:txBody>
          <a:bodyPr/>
          <a:lstStyle/>
          <a:p>
            <a:pPr algn="l"/>
            <a:r>
              <a:rPr lang="es-CO" sz="3200" b="1" smtClean="0">
                <a:solidFill>
                  <a:schemeClr val="tx2"/>
                </a:solidFill>
              </a:rPr>
              <a:t>¿Qué es el conflicto de intereses?</a:t>
            </a:r>
          </a:p>
        </p:txBody>
      </p:sp>
      <p:sp>
        <p:nvSpPr>
          <p:cNvPr id="3" name="2 Marcador de contenido"/>
          <p:cNvSpPr>
            <a:spLocks noGrp="1"/>
          </p:cNvSpPr>
          <p:nvPr>
            <p:ph idx="1"/>
          </p:nvPr>
        </p:nvSpPr>
        <p:spPr>
          <a:xfrm>
            <a:off x="395288" y="2060575"/>
            <a:ext cx="8229600" cy="4525963"/>
          </a:xfrm>
        </p:spPr>
        <p:txBody>
          <a:bodyPr rtlCol="0">
            <a:normAutofit fontScale="92500"/>
          </a:bodyPr>
          <a:lstStyle/>
          <a:p>
            <a:pPr marL="514350" indent="-514350" fontAlgn="auto">
              <a:spcAft>
                <a:spcPts val="0"/>
              </a:spcAft>
              <a:buFont typeface="Arial" pitchFamily="34" charset="0"/>
              <a:buNone/>
              <a:defRPr/>
            </a:pPr>
            <a:endParaRPr lang="es-CO" dirty="0" smtClean="0"/>
          </a:p>
          <a:p>
            <a:pPr marL="0" indent="0" algn="ctr" fontAlgn="auto">
              <a:spcAft>
                <a:spcPts val="0"/>
              </a:spcAft>
              <a:buFont typeface="Arial" pitchFamily="34" charset="0"/>
              <a:buNone/>
              <a:defRPr/>
            </a:pPr>
            <a:r>
              <a:rPr lang="es-CO" dirty="0" smtClean="0"/>
              <a:t> </a:t>
            </a:r>
            <a:r>
              <a:rPr lang="es-CO" b="1" dirty="0" smtClean="0">
                <a:solidFill>
                  <a:schemeClr val="tx2"/>
                </a:solidFill>
              </a:rPr>
              <a:t>La influencia que quienes incurren en conflicto de intereses pueden tener en la formación de leyes, regulaciones, decretos y políticas de gobierno para su propio beneficio, en muchas ocasiones pueden darse como resultado de acciones licitas, aunque no siempre transparentes ni acordes con los objetivos propios de la función pública</a:t>
            </a:r>
            <a:r>
              <a:rPr lang="es-CO" dirty="0" smtClean="0"/>
              <a:t>. </a:t>
            </a:r>
            <a:r>
              <a:rPr lang="es-CO" b="1" dirty="0" smtClean="0">
                <a:solidFill>
                  <a:schemeClr val="accent1">
                    <a:lumMod val="75000"/>
                  </a:schemeClr>
                </a:solidFill>
              </a:rPr>
              <a:t>Pero también de actividades ilícitas</a:t>
            </a:r>
          </a:p>
        </p:txBody>
      </p:sp>
      <p:graphicFrame>
        <p:nvGraphicFramePr>
          <p:cNvPr id="7" name="6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19458" name="1 Título"/>
          <p:cNvSpPr>
            <a:spLocks noGrp="1"/>
          </p:cNvSpPr>
          <p:nvPr>
            <p:ph type="title"/>
          </p:nvPr>
        </p:nvSpPr>
        <p:spPr>
          <a:xfrm>
            <a:off x="179388" y="692150"/>
            <a:ext cx="8640762" cy="1008063"/>
          </a:xfrm>
        </p:spPr>
        <p:txBody>
          <a:bodyPr/>
          <a:lstStyle/>
          <a:p>
            <a:pPr algn="l"/>
            <a:r>
              <a:rPr lang="es-CO" sz="3200" b="1" smtClean="0">
                <a:solidFill>
                  <a:schemeClr val="tx2"/>
                </a:solidFill>
              </a:rPr>
              <a:t> Legislación sobre Régimen de Conflicto de    Intereses en Colombia </a:t>
            </a:r>
          </a:p>
        </p:txBody>
      </p:sp>
      <p:sp>
        <p:nvSpPr>
          <p:cNvPr id="3" name="2 Marcador de contenido"/>
          <p:cNvSpPr>
            <a:spLocks noGrp="1"/>
          </p:cNvSpPr>
          <p:nvPr>
            <p:ph idx="1"/>
          </p:nvPr>
        </p:nvSpPr>
        <p:spPr>
          <a:xfrm>
            <a:off x="611188" y="2060575"/>
            <a:ext cx="8137525" cy="4495800"/>
          </a:xfrm>
        </p:spPr>
        <p:txBody>
          <a:bodyPr rtlCol="0">
            <a:normAutofit/>
          </a:bodyPr>
          <a:lstStyle/>
          <a:p>
            <a:pPr fontAlgn="auto">
              <a:spcAft>
                <a:spcPts val="0"/>
              </a:spcAft>
              <a:defRPr/>
            </a:pPr>
            <a:r>
              <a:rPr lang="es-CO" sz="2000" dirty="0" smtClean="0"/>
              <a:t>En Colombia se regula por primera vez el régimen de conflicto de intereses en la Constitución de 1991. </a:t>
            </a:r>
          </a:p>
          <a:p>
            <a:pPr fontAlgn="auto">
              <a:spcAft>
                <a:spcPts val="0"/>
              </a:spcAft>
              <a:defRPr/>
            </a:pPr>
            <a:r>
              <a:rPr lang="es-CO" sz="2000" dirty="0" smtClean="0"/>
              <a:t>El principio constitucional que prohíbe los Conflictos de Intereses es </a:t>
            </a:r>
            <a:r>
              <a:rPr lang="es-CO" sz="2000" b="1" dirty="0" smtClean="0">
                <a:solidFill>
                  <a:schemeClr val="tx2"/>
                </a:solidFill>
                <a:effectLst>
                  <a:outerShdw blurRad="38100" dist="38100" dir="2700000" algn="tl">
                    <a:srgbClr val="000000">
                      <a:alpha val="43137"/>
                    </a:srgbClr>
                  </a:outerShdw>
                </a:effectLst>
              </a:rPr>
              <a:t>la imparcialidad</a:t>
            </a:r>
            <a:r>
              <a:rPr lang="es-CO" sz="2000" dirty="0" smtClean="0">
                <a:solidFill>
                  <a:schemeClr val="tx2"/>
                </a:solidFill>
              </a:rPr>
              <a:t>.</a:t>
            </a:r>
          </a:p>
          <a:p>
            <a:pPr fontAlgn="auto">
              <a:spcAft>
                <a:spcPts val="0"/>
              </a:spcAft>
              <a:buFont typeface="Arial" pitchFamily="34" charset="0"/>
              <a:buNone/>
              <a:defRPr/>
            </a:pPr>
            <a:endParaRPr lang="es-CO" sz="2000" dirty="0" smtClean="0"/>
          </a:p>
          <a:p>
            <a:pPr fontAlgn="auto">
              <a:spcAft>
                <a:spcPts val="0"/>
              </a:spcAft>
              <a:buFont typeface="Arial" pitchFamily="34" charset="0"/>
              <a:buNone/>
              <a:defRPr/>
            </a:pPr>
            <a:r>
              <a:rPr lang="es-CO" sz="2000" dirty="0" smtClean="0"/>
              <a:t>Se reglamenta para:</a:t>
            </a:r>
          </a:p>
          <a:p>
            <a:pPr fontAlgn="auto">
              <a:spcAft>
                <a:spcPts val="0"/>
              </a:spcAft>
              <a:buFont typeface="Arial" pitchFamily="34" charset="0"/>
              <a:buChar char="•"/>
              <a:defRPr/>
            </a:pPr>
            <a:r>
              <a:rPr lang="es-CO" sz="2000" dirty="0" smtClean="0"/>
              <a:t>Minimizar la prelación de intereses personales, el eventual tráfico de influencias y/o la obtención de ventajas particulares en el trámite legislativo.</a:t>
            </a:r>
          </a:p>
          <a:p>
            <a:pPr fontAlgn="auto">
              <a:spcAft>
                <a:spcPts val="0"/>
              </a:spcAft>
              <a:buFont typeface="Arial" pitchFamily="34" charset="0"/>
              <a:buChar char="•"/>
              <a:defRPr/>
            </a:pPr>
            <a:r>
              <a:rPr lang="es-CO" sz="2000" dirty="0" smtClean="0"/>
              <a:t>Determinar los  lineamientos que obligan a los funcionarios públicos a declararse impedidos para ejercer plenamente sus funciones en asuntos en los que sus Intereses privados pudieran afectar sus decisiones.</a:t>
            </a:r>
            <a:r>
              <a:rPr lang="es-ES" sz="2000" dirty="0" smtClean="0"/>
              <a:t> </a:t>
            </a:r>
          </a:p>
          <a:p>
            <a:pPr fontAlgn="auto">
              <a:spcAft>
                <a:spcPts val="0"/>
              </a:spcAft>
              <a:buFont typeface="Arial" pitchFamily="34" charset="0"/>
              <a:buChar char="•"/>
              <a:defRPr/>
            </a:pPr>
            <a:endParaRPr lang="es-CO" sz="2000" dirty="0" smtClean="0"/>
          </a:p>
          <a:p>
            <a:pPr fontAlgn="auto">
              <a:spcAft>
                <a:spcPts val="0"/>
              </a:spcAft>
              <a:buFont typeface="Arial" pitchFamily="34" charset="0"/>
              <a:buChar char="•"/>
              <a:defRPr/>
            </a:pPr>
            <a:endParaRPr lang="es-CO" sz="2000" dirty="0"/>
          </a:p>
        </p:txBody>
      </p:sp>
      <p:graphicFrame>
        <p:nvGraphicFramePr>
          <p:cNvPr id="6" name="5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Sin título-1"/>
          <p:cNvPicPr>
            <a:picLocks noChangeAspect="1" noChangeArrowheads="1"/>
          </p:cNvPicPr>
          <p:nvPr/>
        </p:nvPicPr>
        <p:blipFill>
          <a:blip r:embed="rId2"/>
          <a:srcRect/>
          <a:stretch>
            <a:fillRect/>
          </a:stretch>
        </p:blipFill>
        <p:spPr bwMode="auto">
          <a:xfrm>
            <a:off x="4140200" y="1704975"/>
            <a:ext cx="5003800" cy="5153025"/>
          </a:xfrm>
          <a:prstGeom prst="rect">
            <a:avLst/>
          </a:prstGeom>
          <a:noFill/>
          <a:ln w="9525">
            <a:noFill/>
            <a:miter lim="800000"/>
            <a:headEnd/>
            <a:tailEnd/>
          </a:ln>
        </p:spPr>
      </p:pic>
      <p:sp>
        <p:nvSpPr>
          <p:cNvPr id="20482" name="1 Título"/>
          <p:cNvSpPr>
            <a:spLocks noGrp="1"/>
          </p:cNvSpPr>
          <p:nvPr>
            <p:ph type="title"/>
          </p:nvPr>
        </p:nvSpPr>
        <p:spPr>
          <a:xfrm>
            <a:off x="468313" y="549275"/>
            <a:ext cx="8229600" cy="1143000"/>
          </a:xfrm>
        </p:spPr>
        <p:txBody>
          <a:bodyPr/>
          <a:lstStyle/>
          <a:p>
            <a:pPr algn="l"/>
            <a:r>
              <a:rPr lang="es-CO" sz="3200" b="1" smtClean="0">
                <a:solidFill>
                  <a:schemeClr val="tx2"/>
                </a:solidFill>
              </a:rPr>
              <a:t>Constitución Política de Colombia 1991</a:t>
            </a:r>
          </a:p>
        </p:txBody>
      </p:sp>
      <p:graphicFrame>
        <p:nvGraphicFramePr>
          <p:cNvPr id="9" name="8 Marcador de contenido"/>
          <p:cNvGraphicFramePr>
            <a:graphicFrameLocks noGrp="1"/>
          </p:cNvGraphicFramePr>
          <p:nvPr>
            <p:ph sz="half" idx="1"/>
          </p:nvPr>
        </p:nvGraphicFramePr>
        <p:xfrm>
          <a:off x="251520" y="1700808"/>
          <a:ext cx="4038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Marcador de contenido"/>
          <p:cNvSpPr>
            <a:spLocks noGrp="1"/>
          </p:cNvSpPr>
          <p:nvPr>
            <p:ph sz="half" idx="2"/>
          </p:nvPr>
        </p:nvSpPr>
        <p:spPr>
          <a:xfrm>
            <a:off x="4572000" y="1989138"/>
            <a:ext cx="4392613" cy="4679950"/>
          </a:xfrm>
        </p:spPr>
        <p:txBody>
          <a:bodyPr rtlCol="0">
            <a:normAutofit fontScale="40000" lnSpcReduction="20000"/>
          </a:bodyPr>
          <a:lstStyle/>
          <a:p>
            <a:pPr marL="266700" indent="-266700" algn="just">
              <a:spcBef>
                <a:spcPct val="0"/>
              </a:spcBef>
              <a:buFont typeface="Arial" pitchFamily="34" charset="0"/>
              <a:buChar char="•"/>
              <a:defRPr/>
            </a:pPr>
            <a:r>
              <a:rPr lang="es-ES" sz="3800" dirty="0" smtClean="0"/>
              <a:t>Inhabilidades con relación al conflicto de intereses (Art. 179): </a:t>
            </a:r>
          </a:p>
          <a:p>
            <a:pPr marL="266700" indent="-266700" algn="just">
              <a:spcBef>
                <a:spcPct val="0"/>
              </a:spcBef>
              <a:buFont typeface="Arial" pitchFamily="34" charset="0"/>
              <a:buNone/>
              <a:defRPr/>
            </a:pPr>
            <a:endParaRPr lang="es-ES" sz="3800" dirty="0" smtClean="0"/>
          </a:p>
          <a:p>
            <a:pPr marL="266700" indent="-266700" algn="just">
              <a:spcBef>
                <a:spcPct val="0"/>
              </a:spcBef>
              <a:buFont typeface="Arial" pitchFamily="34" charset="0"/>
              <a:buChar char="•"/>
              <a:defRPr/>
            </a:pPr>
            <a:r>
              <a:rPr lang="es-ES" sz="3800" dirty="0" smtClean="0"/>
              <a:t>Quienes </a:t>
            </a:r>
            <a:r>
              <a:rPr lang="es-ES" sz="3800" b="1" dirty="0" smtClean="0">
                <a:solidFill>
                  <a:schemeClr val="tx2"/>
                </a:solidFill>
              </a:rPr>
              <a:t>hayan intervenido en gestión de negocios ante entidades públicas, o en la celebración de contratos con ellas </a:t>
            </a:r>
            <a:r>
              <a:rPr lang="es-ES" sz="3800" dirty="0" smtClean="0"/>
              <a:t>en interés propio, o en el de terceros, o hayan sido representantes legales de entidades que administren tributos o contribuciones parafiscales, dentro de los seis meses anteriores a la fecha de la elección</a:t>
            </a:r>
          </a:p>
          <a:p>
            <a:pPr marL="266700" indent="-266700" algn="just">
              <a:spcBef>
                <a:spcPct val="0"/>
              </a:spcBef>
              <a:buFont typeface="Arial" pitchFamily="34" charset="0"/>
              <a:buChar char="•"/>
              <a:defRPr/>
            </a:pPr>
            <a:endParaRPr lang="es-ES" sz="3800" dirty="0" smtClean="0"/>
          </a:p>
          <a:p>
            <a:pPr marL="266700" indent="-266700" algn="just">
              <a:spcBef>
                <a:spcPct val="0"/>
              </a:spcBef>
              <a:buFontTx/>
              <a:buChar char="•"/>
              <a:defRPr/>
            </a:pPr>
            <a:r>
              <a:rPr lang="es-ES" sz="3800" dirty="0" smtClean="0"/>
              <a:t>Quienes tengan </a:t>
            </a:r>
            <a:r>
              <a:rPr lang="es-ES" sz="3800" b="1" dirty="0" smtClean="0">
                <a:solidFill>
                  <a:schemeClr val="tx2"/>
                </a:solidFill>
              </a:rPr>
              <a:t>vínculos</a:t>
            </a:r>
            <a:r>
              <a:rPr lang="es-ES" sz="3800" dirty="0" smtClean="0"/>
              <a:t> por matrimonio, o unión permanente, o de parentesco en tercer grado de consanguinidad, primero de afinidad, o único civil</a:t>
            </a:r>
            <a:r>
              <a:rPr lang="es-ES" sz="3800" b="1" dirty="0" smtClean="0">
                <a:solidFill>
                  <a:schemeClr val="tx2"/>
                </a:solidFill>
              </a:rPr>
              <a:t>, con funcionarios que ejerzan autoridad civil o política</a:t>
            </a:r>
            <a:r>
              <a:rPr lang="es-ES" sz="3800" dirty="0" smtClean="0"/>
              <a:t>. </a:t>
            </a:r>
          </a:p>
          <a:p>
            <a:pPr marL="266700" indent="-266700" algn="just">
              <a:spcBef>
                <a:spcPct val="0"/>
              </a:spcBef>
              <a:buFont typeface="Arial" pitchFamily="34" charset="0"/>
              <a:buNone/>
              <a:defRPr/>
            </a:pPr>
            <a:endParaRPr lang="es-ES" sz="3800" dirty="0" smtClean="0"/>
          </a:p>
          <a:p>
            <a:pPr marL="266700" indent="-266700" algn="just">
              <a:spcBef>
                <a:spcPct val="0"/>
              </a:spcBef>
              <a:buFontTx/>
              <a:buChar char="•"/>
              <a:defRPr/>
            </a:pPr>
            <a:r>
              <a:rPr lang="es-ES" sz="3800" smtClean="0"/>
              <a:t>Nadie podrá ser elegido para más de una corporación o cargo público, ni para una corporación y un cargo, si los respectivos períodos coinciden en el tiempo, así fuere parcialmente. La renuncia a alguno de ellos no elimina la inhabilidad</a:t>
            </a:r>
            <a:r>
              <a:rPr lang="es-ES" sz="2900" smtClean="0"/>
              <a:t>.</a:t>
            </a:r>
            <a:endParaRPr lang="es-ES" sz="2900" dirty="0" smtClean="0"/>
          </a:p>
        </p:txBody>
      </p:sp>
      <p:graphicFrame>
        <p:nvGraphicFramePr>
          <p:cNvPr id="6" name="5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0" y="549275"/>
            <a:ext cx="8229600" cy="1143000"/>
          </a:xfrm>
        </p:spPr>
        <p:txBody>
          <a:bodyPr/>
          <a:lstStyle/>
          <a:p>
            <a:r>
              <a:rPr lang="es-CO" sz="3200" b="1" smtClean="0">
                <a:solidFill>
                  <a:schemeClr val="tx2"/>
                </a:solidFill>
              </a:rPr>
              <a:t>Ley 1474 de 2011: Estatuto Anticorrupción (Temas relacionados)</a:t>
            </a:r>
          </a:p>
        </p:txBody>
      </p:sp>
      <p:graphicFrame>
        <p:nvGraphicFramePr>
          <p:cNvPr id="6" name="5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graphicFrame>
        <p:nvGraphicFramePr>
          <p:cNvPr id="9" name="8 Tabla"/>
          <p:cNvGraphicFramePr>
            <a:graphicFrameLocks noGrp="1"/>
          </p:cNvGraphicFramePr>
          <p:nvPr/>
        </p:nvGraphicFramePr>
        <p:xfrm>
          <a:off x="250825" y="1989138"/>
          <a:ext cx="8642350" cy="4535487"/>
        </p:xfrm>
        <a:graphic>
          <a:graphicData uri="http://schemas.openxmlformats.org/drawingml/2006/table">
            <a:tbl>
              <a:tblPr firstRow="1" bandRow="1">
                <a:tableStyleId>{5C22544A-7EE6-4342-B048-85BDC9FD1C3A}</a:tableStyleId>
              </a:tblPr>
              <a:tblGrid>
                <a:gridCol w="1224136"/>
                <a:gridCol w="7416824"/>
              </a:tblGrid>
              <a:tr h="389049">
                <a:tc>
                  <a:txBody>
                    <a:bodyPr/>
                    <a:lstStyle/>
                    <a:p>
                      <a:pPr algn="ctr"/>
                      <a:r>
                        <a:rPr lang="es-CO" dirty="0" smtClean="0"/>
                        <a:t>Norma </a:t>
                      </a:r>
                      <a:endParaRPr lang="es-CO" dirty="0"/>
                    </a:p>
                  </a:txBody>
                  <a:tcPr/>
                </a:tc>
                <a:tc>
                  <a:txBody>
                    <a:bodyPr/>
                    <a:lstStyle/>
                    <a:p>
                      <a:pPr algn="ctr"/>
                      <a:r>
                        <a:rPr lang="es-CO" dirty="0" smtClean="0"/>
                        <a:t>Contenido</a:t>
                      </a:r>
                      <a:endParaRPr lang="es-CO" dirty="0"/>
                    </a:p>
                  </a:txBody>
                  <a:tcPr/>
                </a:tc>
              </a:tr>
              <a:tr h="1987215">
                <a:tc>
                  <a:txBody>
                    <a:bodyPr/>
                    <a:lstStyle/>
                    <a:p>
                      <a:r>
                        <a:rPr lang="es-CO" sz="1300" b="1" dirty="0" smtClean="0">
                          <a:solidFill>
                            <a:schemeClr val="tx2"/>
                          </a:solidFill>
                        </a:rPr>
                        <a:t>Inhabilidad para contratar</a:t>
                      </a:r>
                      <a:r>
                        <a:rPr lang="es-CO" sz="1300" b="1" baseline="0" dirty="0" smtClean="0">
                          <a:solidFill>
                            <a:schemeClr val="tx2"/>
                          </a:solidFill>
                        </a:rPr>
                        <a:t> de quienes incurran en actos de corrupción. </a:t>
                      </a:r>
                    </a:p>
                    <a:p>
                      <a:r>
                        <a:rPr lang="es-CO" sz="1300" b="1" baseline="0" dirty="0" smtClean="0">
                          <a:solidFill>
                            <a:schemeClr val="tx2"/>
                          </a:solidFill>
                        </a:rPr>
                        <a:t>(Art. 1)</a:t>
                      </a:r>
                      <a:endParaRPr lang="es-CO" sz="1300" b="1" dirty="0">
                        <a:solidFill>
                          <a:schemeClr val="tx2"/>
                        </a:solidFill>
                      </a:endParaRPr>
                    </a:p>
                  </a:txBody>
                  <a:tcPr/>
                </a:tc>
                <a:tc>
                  <a:txBody>
                    <a:bodyPr/>
                    <a:lstStyle/>
                    <a:p>
                      <a:pPr lvl="0">
                        <a:buFont typeface="Arial" pitchFamily="34" charset="0"/>
                        <a:buChar char="•"/>
                      </a:pPr>
                      <a:r>
                        <a:rPr lang="es-CO" sz="1300" kern="1200" baseline="0" dirty="0" smtClean="0">
                          <a:solidFill>
                            <a:schemeClr val="dk1"/>
                          </a:solidFill>
                          <a:latin typeface="+mn-lt"/>
                          <a:ea typeface="+mn-ea"/>
                          <a:cs typeface="+mn-cs"/>
                        </a:rPr>
                        <a:t> De</a:t>
                      </a:r>
                      <a:r>
                        <a:rPr lang="es-CO" sz="1300" kern="1200" dirty="0" smtClean="0">
                          <a:solidFill>
                            <a:schemeClr val="dk1"/>
                          </a:solidFill>
                          <a:latin typeface="+mn-lt"/>
                          <a:ea typeface="+mn-ea"/>
                          <a:cs typeface="+mn-cs"/>
                        </a:rPr>
                        <a:t>litos contra la administración pública cuya pena sea privativa de la libertad o que afecten el patrimonio del Estado </a:t>
                      </a:r>
                    </a:p>
                    <a:p>
                      <a:pPr lvl="0">
                        <a:buFont typeface="Arial" pitchFamily="34" charset="0"/>
                        <a:buChar char="•"/>
                      </a:pPr>
                      <a:r>
                        <a:rPr lang="es-CO" sz="1300" kern="1200" baseline="0" dirty="0" smtClean="0">
                          <a:solidFill>
                            <a:schemeClr val="dk1"/>
                          </a:solidFill>
                          <a:latin typeface="+mn-lt"/>
                          <a:ea typeface="+mn-ea"/>
                          <a:cs typeface="+mn-cs"/>
                        </a:rPr>
                        <a:t> Q</a:t>
                      </a:r>
                      <a:r>
                        <a:rPr lang="es-CO" sz="1300" kern="1200" dirty="0" smtClean="0">
                          <a:solidFill>
                            <a:schemeClr val="dk1"/>
                          </a:solidFill>
                          <a:latin typeface="+mn-lt"/>
                          <a:ea typeface="+mn-ea"/>
                          <a:cs typeface="+mn-cs"/>
                        </a:rPr>
                        <a:t>uienes hayan sido condenados por delitos relacionados con la pertenencia, promoción o financiación de grupos ilegales, delitos de lesa humanidad, narcotráfico en Colombia o en el exterior, o soborno transnacional, con excepción de delitos culposos.</a:t>
                      </a:r>
                    </a:p>
                    <a:p>
                      <a:pPr lvl="0">
                        <a:buFont typeface="Arial" pitchFamily="34" charset="0"/>
                        <a:buChar char="•"/>
                      </a:pPr>
                      <a:r>
                        <a:rPr lang="es-CO" sz="1300" kern="1200" dirty="0" smtClean="0">
                          <a:solidFill>
                            <a:schemeClr val="dk1"/>
                          </a:solidFill>
                          <a:latin typeface="+mn-lt"/>
                          <a:ea typeface="+mn-ea"/>
                          <a:cs typeface="+mn-cs"/>
                        </a:rPr>
                        <a:t>Inhabilidad se extenderá a las sociedades en las que sean socias tales personas, a sus matrices y a sus subordinadas, con excepción de las sociedades anónimas abiertas.</a:t>
                      </a:r>
                    </a:p>
                    <a:p>
                      <a:pPr lvl="0">
                        <a:buFont typeface="Arial" pitchFamily="34" charset="0"/>
                        <a:buChar char="•"/>
                      </a:pPr>
                      <a:r>
                        <a:rPr lang="es-CO" sz="1300" kern="1200" dirty="0" smtClean="0">
                          <a:solidFill>
                            <a:schemeClr val="dk1"/>
                          </a:solidFill>
                          <a:latin typeface="+mn-lt"/>
                          <a:ea typeface="+mn-ea"/>
                          <a:cs typeface="+mn-cs"/>
                        </a:rPr>
                        <a:t> Inhabilidad se extenderá por un término de 20 años.</a:t>
                      </a:r>
                    </a:p>
                  </a:txBody>
                  <a:tcPr/>
                </a:tc>
              </a:tr>
              <a:tr h="2160240">
                <a:tc>
                  <a:txBody>
                    <a:bodyPr/>
                    <a:lstStyle/>
                    <a:p>
                      <a:r>
                        <a:rPr lang="es-CO" sz="1300" b="1" dirty="0" smtClean="0">
                          <a:solidFill>
                            <a:schemeClr val="tx2"/>
                          </a:solidFill>
                        </a:rPr>
                        <a:t>Inhabilidad para contratar de quienes financien campañas políticas</a:t>
                      </a:r>
                    </a:p>
                    <a:p>
                      <a:r>
                        <a:rPr lang="es-CO" sz="1300" b="1" dirty="0" smtClean="0">
                          <a:solidFill>
                            <a:schemeClr val="tx2"/>
                          </a:solidFill>
                        </a:rPr>
                        <a:t>(Art.</a:t>
                      </a:r>
                      <a:r>
                        <a:rPr lang="es-CO" sz="1300" b="1" baseline="0" dirty="0" smtClean="0">
                          <a:solidFill>
                            <a:schemeClr val="tx2"/>
                          </a:solidFill>
                        </a:rPr>
                        <a:t> 2)</a:t>
                      </a:r>
                      <a:endParaRPr lang="es-CO" sz="1300" b="1" dirty="0">
                        <a:solidFill>
                          <a:schemeClr val="tx2"/>
                        </a:solidFill>
                      </a:endParaRPr>
                    </a:p>
                  </a:txBody>
                  <a:tcPr/>
                </a:tc>
                <a:tc>
                  <a:txBody>
                    <a:bodyPr/>
                    <a:lstStyle/>
                    <a:p>
                      <a:pPr lvl="0">
                        <a:buFont typeface="Arial" pitchFamily="34" charset="0"/>
                        <a:buChar char="•"/>
                      </a:pPr>
                      <a:r>
                        <a:rPr lang="es-CO" sz="1300" kern="1200" dirty="0" smtClean="0">
                          <a:solidFill>
                            <a:schemeClr val="dk1"/>
                          </a:solidFill>
                          <a:latin typeface="+mn-lt"/>
                          <a:ea typeface="+mn-ea"/>
                          <a:cs typeface="+mn-cs"/>
                        </a:rPr>
                        <a:t>Haber financiado campañas políticas a la Presidencia de la República, a las gobernaciones o a las alcaldías con aportes superiores al 2,5% de las sumas máximas a invertir por los candidatos .</a:t>
                      </a:r>
                    </a:p>
                    <a:p>
                      <a:pPr lvl="0">
                        <a:buFont typeface="Arial" pitchFamily="34" charset="0"/>
                        <a:buChar char="•"/>
                      </a:pPr>
                      <a:r>
                        <a:rPr lang="es-CO" sz="1300" kern="1200" dirty="0" smtClean="0">
                          <a:solidFill>
                            <a:schemeClr val="dk1"/>
                          </a:solidFill>
                          <a:latin typeface="+mn-lt"/>
                          <a:ea typeface="+mn-ea"/>
                          <a:cs typeface="+mn-cs"/>
                        </a:rPr>
                        <a:t>No podrán celebrar contratos con las entidades públicas, incluso descentralizadas, del respectivo nivel administrativo para el cual fue elegido el candidato. </a:t>
                      </a:r>
                    </a:p>
                    <a:p>
                      <a:pPr>
                        <a:buFont typeface="Arial" pitchFamily="34" charset="0"/>
                        <a:buChar char="•"/>
                      </a:pPr>
                      <a:r>
                        <a:rPr lang="es-CO" sz="1300" kern="1200" dirty="0" smtClean="0">
                          <a:solidFill>
                            <a:schemeClr val="dk1"/>
                          </a:solidFill>
                          <a:latin typeface="+mn-lt"/>
                          <a:ea typeface="+mn-ea"/>
                          <a:cs typeface="+mn-cs"/>
                        </a:rPr>
                        <a:t> La inhabilidad se extenderá por todo el período para el cual el candidato fue elegido. Esta causal también operará para las personas que se encuentren dentro del segundo grado de consanguinidad, segundo de afinidad, o primero civil de la persona que ha financiado la campaña política</a:t>
                      </a:r>
                      <a:r>
                        <a:rPr lang="es-CO" sz="1300" kern="1200" baseline="0" dirty="0" smtClean="0">
                          <a:solidFill>
                            <a:schemeClr val="dk1"/>
                          </a:solidFill>
                          <a:latin typeface="+mn-lt"/>
                          <a:ea typeface="+mn-ea"/>
                          <a:cs typeface="+mn-cs"/>
                        </a:rPr>
                        <a:t> y </a:t>
                      </a:r>
                      <a:r>
                        <a:rPr lang="es-CO" sz="1300" kern="1200" dirty="0" smtClean="0">
                          <a:solidFill>
                            <a:schemeClr val="dk1"/>
                          </a:solidFill>
                          <a:latin typeface="+mn-lt"/>
                          <a:ea typeface="+mn-ea"/>
                          <a:cs typeface="+mn-cs"/>
                        </a:rPr>
                        <a:t>a las sociedades existentes o que llegaren a constituirse distintas de las anónimas abiertas, en las cuales el representante legal o cualquiera de sus socios hayan financiado directamente o por interpuesta persona campañas políticas.</a:t>
                      </a:r>
                      <a:r>
                        <a:rPr lang="es-CO" sz="1300" kern="1200" baseline="0" dirty="0" smtClean="0">
                          <a:solidFill>
                            <a:schemeClr val="dk1"/>
                          </a:solidFill>
                          <a:latin typeface="+mn-lt"/>
                          <a:ea typeface="+mn-ea"/>
                          <a:cs typeface="+mn-cs"/>
                        </a:rPr>
                        <a:t> </a:t>
                      </a:r>
                      <a:endParaRPr lang="es-CO" sz="1300" kern="1200" dirty="0" smtClean="0">
                        <a:solidFill>
                          <a:schemeClr val="dk1"/>
                        </a:solidFill>
                        <a:latin typeface="+mn-lt"/>
                        <a:ea typeface="+mn-ea"/>
                        <a:cs typeface="+mn-cs"/>
                      </a:endParaRPr>
                    </a:p>
                    <a:p>
                      <a:pPr>
                        <a:buFont typeface="Arial" pitchFamily="34" charset="0"/>
                        <a:buChar char="•"/>
                      </a:pPr>
                      <a:r>
                        <a:rPr lang="es-CO" sz="1300" kern="1200" dirty="0" smtClean="0">
                          <a:solidFill>
                            <a:schemeClr val="dk1"/>
                          </a:solidFill>
                          <a:latin typeface="+mn-lt"/>
                          <a:ea typeface="+mn-ea"/>
                          <a:cs typeface="+mn-cs"/>
                        </a:rPr>
                        <a:t> La inhabilidad no se aplicará respecto de los contratos de prestación de servicios profesionales. </a:t>
                      </a: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a:xfrm>
            <a:off x="0" y="549275"/>
            <a:ext cx="8229600" cy="1143000"/>
          </a:xfrm>
        </p:spPr>
        <p:txBody>
          <a:bodyPr/>
          <a:lstStyle/>
          <a:p>
            <a:r>
              <a:rPr lang="es-CO" sz="3200" b="1" smtClean="0">
                <a:solidFill>
                  <a:schemeClr val="tx2"/>
                </a:solidFill>
              </a:rPr>
              <a:t> Ley 1474 de 2011: Estatuto Anticorrupción</a:t>
            </a:r>
          </a:p>
        </p:txBody>
      </p:sp>
      <p:graphicFrame>
        <p:nvGraphicFramePr>
          <p:cNvPr id="6" name="5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graphicFrame>
        <p:nvGraphicFramePr>
          <p:cNvPr id="9" name="8 Tabla"/>
          <p:cNvGraphicFramePr>
            <a:graphicFrameLocks noGrp="1"/>
          </p:cNvGraphicFramePr>
          <p:nvPr/>
        </p:nvGraphicFramePr>
        <p:xfrm>
          <a:off x="250825" y="2098675"/>
          <a:ext cx="8642350" cy="3851275"/>
        </p:xfrm>
        <a:graphic>
          <a:graphicData uri="http://schemas.openxmlformats.org/drawingml/2006/table">
            <a:tbl>
              <a:tblPr firstRow="1" bandRow="1">
                <a:tableStyleId>{5C22544A-7EE6-4342-B048-85BDC9FD1C3A}</a:tableStyleId>
              </a:tblPr>
              <a:tblGrid>
                <a:gridCol w="1224136"/>
                <a:gridCol w="7416824"/>
              </a:tblGrid>
              <a:tr h="370840">
                <a:tc>
                  <a:txBody>
                    <a:bodyPr/>
                    <a:lstStyle/>
                    <a:p>
                      <a:pPr algn="ctr"/>
                      <a:r>
                        <a:rPr lang="es-CO" dirty="0" smtClean="0"/>
                        <a:t>Norma </a:t>
                      </a:r>
                      <a:endParaRPr lang="es-CO" dirty="0"/>
                    </a:p>
                  </a:txBody>
                  <a:tcPr/>
                </a:tc>
                <a:tc>
                  <a:txBody>
                    <a:bodyPr/>
                    <a:lstStyle/>
                    <a:p>
                      <a:pPr algn="ctr"/>
                      <a:r>
                        <a:rPr lang="es-CO" dirty="0" smtClean="0"/>
                        <a:t>Contenido</a:t>
                      </a:r>
                      <a:endParaRPr lang="es-CO" dirty="0"/>
                    </a:p>
                  </a:txBody>
                  <a:tcPr/>
                </a:tc>
              </a:tr>
              <a:tr h="1896264">
                <a:tc>
                  <a:txBody>
                    <a:bodyPr/>
                    <a:lstStyle/>
                    <a:p>
                      <a:r>
                        <a:rPr lang="es-CO" sz="1400" b="1" baseline="0" dirty="0" smtClean="0">
                          <a:solidFill>
                            <a:schemeClr val="tx2"/>
                          </a:solidFill>
                        </a:rPr>
                        <a:t>Prohibición para que ex servidores públicos gestionen intereses privados</a:t>
                      </a:r>
                    </a:p>
                    <a:p>
                      <a:r>
                        <a:rPr lang="es-CO" sz="1400" b="1" baseline="0" dirty="0" smtClean="0">
                          <a:solidFill>
                            <a:schemeClr val="tx2"/>
                          </a:solidFill>
                        </a:rPr>
                        <a:t>(Art. 3)</a:t>
                      </a:r>
                      <a:endParaRPr lang="es-CO" sz="1400" b="1" dirty="0">
                        <a:solidFill>
                          <a:schemeClr val="tx2"/>
                        </a:solidFill>
                      </a:endParaRPr>
                    </a:p>
                  </a:txBody>
                  <a:tcPr/>
                </a:tc>
                <a:tc>
                  <a:txBody>
                    <a:bodyPr/>
                    <a:lstStyle/>
                    <a:p>
                      <a:pPr lvl="0"/>
                      <a:r>
                        <a:rPr lang="es-CO" sz="1400" kern="1200" dirty="0" smtClean="0">
                          <a:solidFill>
                            <a:schemeClr val="dk1"/>
                          </a:solidFill>
                          <a:latin typeface="+mn-lt"/>
                          <a:ea typeface="+mn-ea"/>
                          <a:cs typeface="+mn-cs"/>
                        </a:rPr>
                        <a:t>Prestar, a título personal o por interpuesta persona, servicios de asistencia, representación o asesoría en asuntos relacionados con las funciones propias del cargo, o permitir que ello ocurra, hasta por el término de 2 años después de la dejación del cargo, con respecto al organismo, entidad o corporación en la cual prestó sus servicios, y para la prestación de servicios de asistencia, representación o asesoría a quienes estuvieron sujetos a la inspección, vigilancia, control o regulación de la entidad, corporación u organismos al que se haya estado vinculado. </a:t>
                      </a:r>
                    </a:p>
                  </a:txBody>
                  <a:tcPr/>
                </a:tc>
              </a:tr>
              <a:tr h="370840">
                <a:tc>
                  <a:txBody>
                    <a:bodyPr/>
                    <a:lstStyle/>
                    <a:p>
                      <a:r>
                        <a:rPr lang="es-CO" sz="1400" b="1" dirty="0" smtClean="0">
                          <a:solidFill>
                            <a:schemeClr val="tx2"/>
                          </a:solidFill>
                        </a:rPr>
                        <a:t>Inhabilidad</a:t>
                      </a:r>
                      <a:r>
                        <a:rPr lang="es-CO" sz="1400" b="1" baseline="0" dirty="0" smtClean="0">
                          <a:solidFill>
                            <a:schemeClr val="tx2"/>
                          </a:solidFill>
                        </a:rPr>
                        <a:t> para que ex empleados públicos contraten con el Estado</a:t>
                      </a:r>
                      <a:endParaRPr lang="es-CO" sz="1400" b="1" dirty="0" smtClean="0">
                        <a:solidFill>
                          <a:schemeClr val="tx2"/>
                        </a:solidFill>
                      </a:endParaRPr>
                    </a:p>
                    <a:p>
                      <a:r>
                        <a:rPr lang="es-CO" sz="1400" b="1" dirty="0" smtClean="0">
                          <a:solidFill>
                            <a:schemeClr val="tx2"/>
                          </a:solidFill>
                        </a:rPr>
                        <a:t>(Art.</a:t>
                      </a:r>
                      <a:r>
                        <a:rPr lang="es-CO" sz="1400" b="1" baseline="0" dirty="0" smtClean="0">
                          <a:solidFill>
                            <a:schemeClr val="tx2"/>
                          </a:solidFill>
                        </a:rPr>
                        <a:t> 4)</a:t>
                      </a:r>
                      <a:endParaRPr lang="es-CO" sz="1400" b="1" dirty="0">
                        <a:solidFill>
                          <a:schemeClr val="tx2"/>
                        </a:solidFill>
                      </a:endParaRPr>
                    </a:p>
                  </a:txBody>
                  <a:tcPr/>
                </a:tc>
                <a:tc>
                  <a:txBody>
                    <a:bodyPr/>
                    <a:lstStyle/>
                    <a:p>
                      <a:pPr lvl="0"/>
                      <a:r>
                        <a:rPr lang="es-CO" sz="1400" kern="1200" dirty="0" smtClean="0">
                          <a:solidFill>
                            <a:schemeClr val="dk1"/>
                          </a:solidFill>
                          <a:latin typeface="+mn-lt"/>
                          <a:ea typeface="+mn-ea"/>
                          <a:cs typeface="+mn-cs"/>
                        </a:rPr>
                        <a:t>Directa o indirectamente las personas que hayan ejercido cargos en el nivel directivo en entidades del Estado y las sociedades en las cuales estos hagan parte o estén vinculados a cualquier título, durante los 2 años siguientes al retiro del ejercicio del cargo público, cuando el objeto que desarrollen tenga relación con el cual prestaron sus servicios. Esta incompatibilidad también operará para las personas que se encuentren dentro del primer grado de consanguinidad, primero de afinidad, o primero civil del ex empleado público. </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a:xfrm>
            <a:off x="180975" y="620713"/>
            <a:ext cx="9144000" cy="1008062"/>
          </a:xfrm>
        </p:spPr>
        <p:txBody>
          <a:bodyPr/>
          <a:lstStyle/>
          <a:p>
            <a:pPr algn="l"/>
            <a:r>
              <a:rPr lang="es-CO" sz="2800" b="1" smtClean="0">
                <a:solidFill>
                  <a:schemeClr val="tx2"/>
                </a:solidFill>
              </a:rPr>
              <a:t>Procesos y procedimientos del régimen de Conflicto de Intereses en el Congreso</a:t>
            </a:r>
          </a:p>
        </p:txBody>
      </p:sp>
      <p:pic>
        <p:nvPicPr>
          <p:cNvPr id="23554" name="Picture 2"/>
          <p:cNvPicPr>
            <a:picLocks noGrp="1" noChangeAspect="1" noChangeArrowheads="1"/>
          </p:cNvPicPr>
          <p:nvPr>
            <p:ph idx="1"/>
          </p:nvPr>
        </p:nvPicPr>
        <p:blipFill>
          <a:blip r:embed="rId2"/>
          <a:srcRect/>
          <a:stretch>
            <a:fillRect/>
          </a:stretch>
        </p:blipFill>
        <p:spPr>
          <a:xfrm>
            <a:off x="1187450" y="1814513"/>
            <a:ext cx="6553200" cy="5043487"/>
          </a:xfrm>
        </p:spPr>
      </p:pic>
      <p:graphicFrame>
        <p:nvGraphicFramePr>
          <p:cNvPr id="11" name="10 Diagrama"/>
          <p:cNvGraphicFramePr/>
          <p:nvPr/>
        </p:nvGraphicFramePr>
        <p:xfrm>
          <a:off x="0" y="-387424"/>
          <a:ext cx="9144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0" y="1628775"/>
            <a:ext cx="7596188" cy="1444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Rectángulo"/>
          <p:cNvSpPr/>
          <p:nvPr/>
        </p:nvSpPr>
        <p:spPr>
          <a:xfrm>
            <a:off x="7596188" y="1628775"/>
            <a:ext cx="1547812" cy="1444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pic>
        <p:nvPicPr>
          <p:cNvPr id="23558" name="Picture 5" descr="Sin título-1"/>
          <p:cNvPicPr>
            <a:picLocks noChangeAspect="1" noChangeArrowheads="1"/>
          </p:cNvPicPr>
          <p:nvPr/>
        </p:nvPicPr>
        <p:blipFill>
          <a:blip r:embed="rId7"/>
          <a:srcRect/>
          <a:stretch>
            <a:fillRect/>
          </a:stretch>
        </p:blipFill>
        <p:spPr bwMode="auto">
          <a:xfrm>
            <a:off x="7912100" y="5589588"/>
            <a:ext cx="1231900" cy="126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2161</Words>
  <Application>Microsoft Office PowerPoint</Application>
  <PresentationFormat>Presentación en pantalla (4:3)</PresentationFormat>
  <Paragraphs>137</Paragraphs>
  <Slides>19</Slides>
  <Notes>1</Notes>
  <HiddenSlides>0</HiddenSlides>
  <MMClips>0</MMClips>
  <ScaleCrop>false</ScaleCrop>
  <HeadingPairs>
    <vt:vector size="6" baseType="variant">
      <vt:variant>
        <vt:lpstr>Fuentes usadas</vt:lpstr>
      </vt:variant>
      <vt:variant>
        <vt:i4>4</vt:i4>
      </vt:variant>
      <vt:variant>
        <vt:lpstr>Plantilla de diseño</vt:lpstr>
      </vt:variant>
      <vt:variant>
        <vt:i4>1</vt:i4>
      </vt:variant>
      <vt:variant>
        <vt:lpstr>Títulos de diapositiva</vt:lpstr>
      </vt:variant>
      <vt:variant>
        <vt:i4>19</vt:i4>
      </vt:variant>
    </vt:vector>
  </HeadingPairs>
  <TitlesOfParts>
    <vt:vector size="24" baseType="lpstr">
      <vt:lpstr>Calibri</vt:lpstr>
      <vt:lpstr>Arial</vt:lpstr>
      <vt:lpstr>Trebuchet MS</vt:lpstr>
      <vt:lpstr>Wingdings</vt:lpstr>
      <vt:lpstr>Tema de Office</vt:lpstr>
      <vt:lpstr>Diapositiva 1</vt:lpstr>
      <vt:lpstr>¿Qué es el conflicto de intereses?</vt:lpstr>
      <vt:lpstr>¿Qué es el conflicto de intereses?</vt:lpstr>
      <vt:lpstr>¿Qué es el conflicto de intereses?</vt:lpstr>
      <vt:lpstr> Legislación sobre Régimen de Conflicto de    Intereses en Colombia </vt:lpstr>
      <vt:lpstr>Constitución Política de Colombia 1991</vt:lpstr>
      <vt:lpstr>Ley 1474 de 2011: Estatuto Anticorrupción (Temas relacionados)</vt:lpstr>
      <vt:lpstr> Ley 1474 de 2011: Estatuto Anticorrupción</vt:lpstr>
      <vt:lpstr>Procesos y procedimientos del régimen de Conflicto de Intereses en el Congreso</vt:lpstr>
      <vt:lpstr>Legislación sobre Régimen de Conflicto de     Intereses en Colombia: Aspectos comunes</vt:lpstr>
      <vt:lpstr>Violación al Régimen de Conflicto de intereses</vt:lpstr>
      <vt:lpstr>Alcances y Limitaciones  ¿Qué opinan los Congresistas?</vt:lpstr>
      <vt:lpstr>Diapositiva 13</vt:lpstr>
      <vt:lpstr>Conflicto de intereses:  Acceso a la Información </vt:lpstr>
      <vt:lpstr>Acceso a la Información Parlamentaria HOY: Registro de intereses privados </vt:lpstr>
      <vt:lpstr>Acceso a la Información Parlamentaria HOY: Registro de intereses privados </vt:lpstr>
      <vt:lpstr>Recomendaciones: </vt:lpstr>
      <vt:lpstr>Recomendaciones: </vt:lpstr>
      <vt:lpstr>Recomendaciones: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Elisabeth Ungar</dc:creator>
  <cp:lastModifiedBy>Biblioteca del Congreso Nacional</cp:lastModifiedBy>
  <cp:revision>10</cp:revision>
  <dcterms:created xsi:type="dcterms:W3CDTF">2012-01-13T14:12:58Z</dcterms:created>
  <dcterms:modified xsi:type="dcterms:W3CDTF">2012-01-19T15:45:20Z</dcterms:modified>
</cp:coreProperties>
</file>