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5" r:id="rId3"/>
    <p:sldId id="300" r:id="rId4"/>
    <p:sldId id="303" r:id="rId5"/>
    <p:sldId id="264" r:id="rId6"/>
    <p:sldId id="263" r:id="rId7"/>
    <p:sldId id="307" r:id="rId8"/>
    <p:sldId id="265" r:id="rId9"/>
    <p:sldId id="267" r:id="rId10"/>
    <p:sldId id="268" r:id="rId11"/>
    <p:sldId id="269" r:id="rId12"/>
    <p:sldId id="301" r:id="rId13"/>
    <p:sldId id="271" r:id="rId14"/>
    <p:sldId id="308" r:id="rId15"/>
    <p:sldId id="309" r:id="rId16"/>
    <p:sldId id="304" r:id="rId17"/>
    <p:sldId id="273" r:id="rId18"/>
    <p:sldId id="274" r:id="rId19"/>
    <p:sldId id="275" r:id="rId20"/>
    <p:sldId id="276" r:id="rId21"/>
    <p:sldId id="272" r:id="rId22"/>
    <p:sldId id="280" r:id="rId23"/>
    <p:sldId id="281" r:id="rId24"/>
    <p:sldId id="282" r:id="rId25"/>
    <p:sldId id="302" r:id="rId26"/>
    <p:sldId id="306" r:id="rId27"/>
    <p:sldId id="310" r:id="rId28"/>
    <p:sldId id="311" r:id="rId29"/>
    <p:sldId id="312" r:id="rId30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2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Gasto</a:t>
            </a:r>
            <a:endParaRPr lang="es-CL" sz="1000" b="1" dirty="0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53-4B1C-B397-15AD9676A6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53-4B1C-B397-15AD9676A6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953-4B1C-B397-15AD9676A6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953-4B1C-B397-15AD9676A6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953-4B1C-B397-15AD9676A6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953-4B1C-B397-15AD9676A64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161495339</c:v>
                </c:pt>
                <c:pt idx="1">
                  <c:v>41325315</c:v>
                </c:pt>
                <c:pt idx="2">
                  <c:v>296953076</c:v>
                </c:pt>
                <c:pt idx="3">
                  <c:v>372318540</c:v>
                </c:pt>
                <c:pt idx="4">
                  <c:v>108447238</c:v>
                </c:pt>
                <c:pt idx="5">
                  <c:v>49309887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53-4B1C-B397-15AD9676A6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1069091715648"/>
          <c:y val="0.768326350425244"/>
          <c:w val="0.72882514098883178"/>
          <c:h val="0.211081637329805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75880081000</c:v>
                </c:pt>
                <c:pt idx="1">
                  <c:v>14498823000</c:v>
                </c:pt>
                <c:pt idx="2">
                  <c:v>37540756000</c:v>
                </c:pt>
                <c:pt idx="3">
                  <c:v>33193882000</c:v>
                </c:pt>
                <c:pt idx="4">
                  <c:v>700058520000</c:v>
                </c:pt>
                <c:pt idx="5">
                  <c:v>58092878000</c:v>
                </c:pt>
                <c:pt idx="6">
                  <c:v>6833691000</c:v>
                </c:pt>
                <c:pt idx="7">
                  <c:v>27332824000</c:v>
                </c:pt>
                <c:pt idx="8">
                  <c:v>98967862000</c:v>
                </c:pt>
                <c:pt idx="9">
                  <c:v>30717840000</c:v>
                </c:pt>
                <c:pt idx="10">
                  <c:v>4386910000</c:v>
                </c:pt>
                <c:pt idx="11">
                  <c:v>6592367000</c:v>
                </c:pt>
                <c:pt idx="12">
                  <c:v>3653165000</c:v>
                </c:pt>
                <c:pt idx="13">
                  <c:v>6794115000</c:v>
                </c:pt>
                <c:pt idx="14">
                  <c:v>15654230000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F-4F8C-B52B-5619F2DEE0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2019- 2020 - 2021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E-49F8-AA6C-70F315D35D1F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  <c:pt idx="10">
                  <c:v>0.1042573551219656</c:v>
                </c:pt>
                <c:pt idx="11">
                  <c:v>0.10815099985296044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3E-49F8-AA6C-70F315D35D1F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F3E-49F8-AA6C-70F315D35D1F}"/>
                </c:ext>
              </c:extLst>
            </c:dLbl>
            <c:dLbl>
              <c:idx val="2"/>
              <c:layout>
                <c:manualLayout>
                  <c:x val="1.15606936416184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F3E-49F8-AA6C-70F315D35D1F}"/>
                </c:ext>
              </c:extLst>
            </c:dLbl>
            <c:dLbl>
              <c:idx val="3"/>
              <c:layout>
                <c:manualLayout>
                  <c:x val="5.7803468208092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F3E-49F8-AA6C-70F315D35D1F}"/>
                </c:ext>
              </c:extLst>
            </c:dLbl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F3E-49F8-AA6C-70F315D35D1F}"/>
                </c:ext>
              </c:extLst>
            </c:dLbl>
            <c:dLbl>
              <c:idx val="5"/>
              <c:layout>
                <c:manualLayout>
                  <c:x val="9.63391136801541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F3E-49F8-AA6C-70F315D35D1F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F3E-49F8-AA6C-70F315D35D1F}"/>
                </c:ext>
              </c:extLst>
            </c:dLbl>
            <c:dLbl>
              <c:idx val="7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F3E-49F8-AA6C-70F315D35D1F}"/>
                </c:ext>
              </c:extLst>
            </c:dLbl>
            <c:dLbl>
              <c:idx val="8"/>
              <c:layout>
                <c:manualLayout>
                  <c:x val="5.7803468208092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F3E-49F8-AA6C-70F315D35D1F}"/>
                </c:ext>
              </c:extLst>
            </c:dLbl>
            <c:dLbl>
              <c:idx val="9"/>
              <c:layout>
                <c:manualLayout>
                  <c:x val="3.85356454720602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F3E-49F8-AA6C-70F315D35D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07'!$D$32:$M$32</c:f>
              <c:numCache>
                <c:formatCode>0.0%</c:formatCode>
                <c:ptCount val="10"/>
                <c:pt idx="0">
                  <c:v>0.31097482378567626</c:v>
                </c:pt>
                <c:pt idx="1">
                  <c:v>2.2375806200088035E-2</c:v>
                </c:pt>
                <c:pt idx="2">
                  <c:v>3.448926083261776E-2</c:v>
                </c:pt>
                <c:pt idx="3">
                  <c:v>2.697048772252238E-2</c:v>
                </c:pt>
                <c:pt idx="4">
                  <c:v>3.9728453116913837E-2</c:v>
                </c:pt>
                <c:pt idx="5">
                  <c:v>5.14873357887628E-2</c:v>
                </c:pt>
                <c:pt idx="6">
                  <c:v>3.0215424652766047E-2</c:v>
                </c:pt>
                <c:pt idx="7">
                  <c:v>3.6708312658645353E-2</c:v>
                </c:pt>
                <c:pt idx="8">
                  <c:v>3.3608852097669679E-2</c:v>
                </c:pt>
                <c:pt idx="9">
                  <c:v>4.5487410473168816E-2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F3E-49F8-AA6C-70F315D35D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2019 - 2020 - 2021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14-4FF2-8E5C-547CCFE54E55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  <c:pt idx="10">
                  <c:v>0.48710993505464706</c:v>
                </c:pt>
                <c:pt idx="11">
                  <c:v>0.57901414755821423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14-4FF2-8E5C-547CCFE54E55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2021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A14-4FF2-8E5C-547CCFE54E55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A14-4FF2-8E5C-547CCFE54E55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A14-4FF2-8E5C-547CCFE54E55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A14-4FF2-8E5C-547CCFE54E55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A14-4FF2-8E5C-547CCFE54E55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A14-4FF2-8E5C-547CCFE54E55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A14-4FF2-8E5C-547CCFE54E55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A14-4FF2-8E5C-547CCFE54E55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A14-4FF2-8E5C-547CCFE54E55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A14-4FF2-8E5C-547CCFE54E55}"/>
                </c:ext>
              </c:extLst>
            </c:dLbl>
            <c:dLbl>
              <c:idx val="10"/>
              <c:layout>
                <c:manualLayout>
                  <c:x val="-2.4922118380062305E-2"/>
                  <c:y val="2.09973695421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A14-4FF2-8E5C-547CCFE54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07'!$D$25:$M$25</c:f>
              <c:numCache>
                <c:formatCode>0.0%</c:formatCode>
                <c:ptCount val="10"/>
                <c:pt idx="0">
                  <c:v>0.31097482378567626</c:v>
                </c:pt>
                <c:pt idx="1">
                  <c:v>0.32165297618665323</c:v>
                </c:pt>
                <c:pt idx="2">
                  <c:v>0.34794846852664646</c:v>
                </c:pt>
                <c:pt idx="3">
                  <c:v>0.37491895624916888</c:v>
                </c:pt>
                <c:pt idx="4">
                  <c:v>0.41425430026057225</c:v>
                </c:pt>
                <c:pt idx="5">
                  <c:v>0.46401084030806539</c:v>
                </c:pt>
                <c:pt idx="6">
                  <c:v>0.49422626496083144</c:v>
                </c:pt>
                <c:pt idx="7">
                  <c:v>0.53092475721116761</c:v>
                </c:pt>
                <c:pt idx="8">
                  <c:v>0.56450805017463335</c:v>
                </c:pt>
                <c:pt idx="9">
                  <c:v>0.61019796022095818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A14-4FF2-8E5C-547CCFE54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365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29-12-2021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29-12-2021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29-12-2021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82C6C6BC-CCAB-4A2A-BD15-F71DAAA75C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12">
            <a:extLst>
              <a:ext uri="{FF2B5EF4-FFF2-40B4-BE49-F238E27FC236}">
                <a16:creationId xmlns:a16="http://schemas.microsoft.com/office/drawing/2014/main" id="{D0DDEA19-ADC6-4A64-A083-377FCF34FF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/>
              <a:t>EJECUCIÓN ACUMULADA DE GASTOS PRESUPUESTARIOS</a:t>
            </a:r>
            <a:br>
              <a:rPr lang="es-CL" sz="2000" b="1" dirty="0"/>
            </a:br>
            <a:r>
              <a:rPr lang="es-CL" sz="2000" b="1" dirty="0"/>
              <a:t>AL MES DE OCTUBRE DE 2021</a:t>
            </a:r>
            <a:br>
              <a:rPr lang="es-CL" sz="2000" b="1" dirty="0"/>
            </a:br>
            <a:r>
              <a:rPr lang="es-CL" sz="2000" b="1" dirty="0"/>
              <a:t>PARTIDA 07: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/>
              <a:t>MINISTERIO DE ECONOMÍA, FOMENTO Y TURISMO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noviembre 2021</a:t>
            </a: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6803" y="1209047"/>
            <a:ext cx="7990393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68913" y="1842954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29E9909-6798-45DB-83F4-9995AE1A0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375386"/>
              </p:ext>
            </p:extLst>
          </p:nvPr>
        </p:nvGraphicFramePr>
        <p:xfrm>
          <a:off x="584869" y="2133059"/>
          <a:ext cx="8042356" cy="2815736"/>
        </p:xfrm>
        <a:graphic>
          <a:graphicData uri="http://schemas.openxmlformats.org/drawingml/2006/table">
            <a:tbl>
              <a:tblPr/>
              <a:tblGrid>
                <a:gridCol w="269516">
                  <a:extLst>
                    <a:ext uri="{9D8B030D-6E8A-4147-A177-3AD203B41FA5}">
                      <a16:colId xmlns:a16="http://schemas.microsoft.com/office/drawing/2014/main" val="981504083"/>
                    </a:ext>
                  </a:extLst>
                </a:gridCol>
                <a:gridCol w="269516">
                  <a:extLst>
                    <a:ext uri="{9D8B030D-6E8A-4147-A177-3AD203B41FA5}">
                      <a16:colId xmlns:a16="http://schemas.microsoft.com/office/drawing/2014/main" val="3864338040"/>
                    </a:ext>
                  </a:extLst>
                </a:gridCol>
                <a:gridCol w="269516">
                  <a:extLst>
                    <a:ext uri="{9D8B030D-6E8A-4147-A177-3AD203B41FA5}">
                      <a16:colId xmlns:a16="http://schemas.microsoft.com/office/drawing/2014/main" val="57615448"/>
                    </a:ext>
                  </a:extLst>
                </a:gridCol>
                <a:gridCol w="3040139">
                  <a:extLst>
                    <a:ext uri="{9D8B030D-6E8A-4147-A177-3AD203B41FA5}">
                      <a16:colId xmlns:a16="http://schemas.microsoft.com/office/drawing/2014/main" val="1940892542"/>
                    </a:ext>
                  </a:extLst>
                </a:gridCol>
                <a:gridCol w="722303">
                  <a:extLst>
                    <a:ext uri="{9D8B030D-6E8A-4147-A177-3AD203B41FA5}">
                      <a16:colId xmlns:a16="http://schemas.microsoft.com/office/drawing/2014/main" val="283830048"/>
                    </a:ext>
                  </a:extLst>
                </a:gridCol>
                <a:gridCol w="722303">
                  <a:extLst>
                    <a:ext uri="{9D8B030D-6E8A-4147-A177-3AD203B41FA5}">
                      <a16:colId xmlns:a16="http://schemas.microsoft.com/office/drawing/2014/main" val="1297224472"/>
                    </a:ext>
                  </a:extLst>
                </a:gridCol>
                <a:gridCol w="722303">
                  <a:extLst>
                    <a:ext uri="{9D8B030D-6E8A-4147-A177-3AD203B41FA5}">
                      <a16:colId xmlns:a16="http://schemas.microsoft.com/office/drawing/2014/main" val="2416183974"/>
                    </a:ext>
                  </a:extLst>
                </a:gridCol>
                <a:gridCol w="722303">
                  <a:extLst>
                    <a:ext uri="{9D8B030D-6E8A-4147-A177-3AD203B41FA5}">
                      <a16:colId xmlns:a16="http://schemas.microsoft.com/office/drawing/2014/main" val="2108578185"/>
                    </a:ext>
                  </a:extLst>
                </a:gridCol>
                <a:gridCol w="657619">
                  <a:extLst>
                    <a:ext uri="{9D8B030D-6E8A-4147-A177-3AD203B41FA5}">
                      <a16:colId xmlns:a16="http://schemas.microsoft.com/office/drawing/2014/main" val="275328901"/>
                    </a:ext>
                  </a:extLst>
                </a:gridCol>
                <a:gridCol w="646838">
                  <a:extLst>
                    <a:ext uri="{9D8B030D-6E8A-4147-A177-3AD203B41FA5}">
                      <a16:colId xmlns:a16="http://schemas.microsoft.com/office/drawing/2014/main" val="1370714421"/>
                    </a:ext>
                  </a:extLst>
                </a:gridCol>
              </a:tblGrid>
              <a:tr h="1258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086612"/>
                  </a:ext>
                </a:extLst>
              </a:tr>
              <a:tr h="3853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062901"/>
                  </a:ext>
                </a:extLst>
              </a:tr>
              <a:tr h="1651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15.177.942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12.303.638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818748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10.772.266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9.191.542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573295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2.684.380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1.858.774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23931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45236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997823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69904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686954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312105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174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315666"/>
                  </a:ext>
                </a:extLst>
              </a:tr>
              <a:tr h="251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0931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756453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955590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739721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81521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9457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693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7949" y="1136284"/>
            <a:ext cx="8012438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537949" y="1692843"/>
            <a:ext cx="7991587" cy="219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38F873-B2BD-45C0-8030-1E8B8CEC0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79638"/>
              </p:ext>
            </p:extLst>
          </p:nvPr>
        </p:nvGraphicFramePr>
        <p:xfrm>
          <a:off x="558800" y="1988994"/>
          <a:ext cx="7991587" cy="4367356"/>
        </p:xfrm>
        <a:graphic>
          <a:graphicData uri="http://schemas.openxmlformats.org/drawingml/2006/table">
            <a:tbl>
              <a:tblPr/>
              <a:tblGrid>
                <a:gridCol w="267815">
                  <a:extLst>
                    <a:ext uri="{9D8B030D-6E8A-4147-A177-3AD203B41FA5}">
                      <a16:colId xmlns:a16="http://schemas.microsoft.com/office/drawing/2014/main" val="3575579700"/>
                    </a:ext>
                  </a:extLst>
                </a:gridCol>
                <a:gridCol w="267815">
                  <a:extLst>
                    <a:ext uri="{9D8B030D-6E8A-4147-A177-3AD203B41FA5}">
                      <a16:colId xmlns:a16="http://schemas.microsoft.com/office/drawing/2014/main" val="3322784234"/>
                    </a:ext>
                  </a:extLst>
                </a:gridCol>
                <a:gridCol w="267815">
                  <a:extLst>
                    <a:ext uri="{9D8B030D-6E8A-4147-A177-3AD203B41FA5}">
                      <a16:colId xmlns:a16="http://schemas.microsoft.com/office/drawing/2014/main" val="1554451186"/>
                    </a:ext>
                  </a:extLst>
                </a:gridCol>
                <a:gridCol w="3020948">
                  <a:extLst>
                    <a:ext uri="{9D8B030D-6E8A-4147-A177-3AD203B41FA5}">
                      <a16:colId xmlns:a16="http://schemas.microsoft.com/office/drawing/2014/main" val="3016042929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1891593112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1521567100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1512367637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1275115320"/>
                    </a:ext>
                  </a:extLst>
                </a:gridCol>
                <a:gridCol w="653467">
                  <a:extLst>
                    <a:ext uri="{9D8B030D-6E8A-4147-A177-3AD203B41FA5}">
                      <a16:colId xmlns:a16="http://schemas.microsoft.com/office/drawing/2014/main" val="126923770"/>
                    </a:ext>
                  </a:extLst>
                </a:gridCol>
                <a:gridCol w="642755">
                  <a:extLst>
                    <a:ext uri="{9D8B030D-6E8A-4147-A177-3AD203B41FA5}">
                      <a16:colId xmlns:a16="http://schemas.microsoft.com/office/drawing/2014/main" val="3397293432"/>
                    </a:ext>
                  </a:extLst>
                </a:gridCol>
              </a:tblGrid>
              <a:tr h="1138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075" marR="7075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75" marR="7075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418010"/>
                  </a:ext>
                </a:extLst>
              </a:tr>
              <a:tr h="3469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90968"/>
                  </a:ext>
                </a:extLst>
              </a:tr>
              <a:tr h="1486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38.772.319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1.231.563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28.077.379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5480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6.412.831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27.776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5.246.559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79853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2.192.158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-93.333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1.599.156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448429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24.216.580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19.804.923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031237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2.085.924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904242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16.618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95498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2.038.197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957878"/>
                  </a:ext>
                </a:extLst>
              </a:tr>
              <a:tr h="2265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31.109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174185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16.697.437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457034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16.697.437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7922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3.427.493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852.793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263576"/>
                  </a:ext>
                </a:extLst>
              </a:tr>
              <a:tr h="2265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530229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816.936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573365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61.572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17793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168.769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592796"/>
                  </a:ext>
                </a:extLst>
              </a:tr>
              <a:tr h="2265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Regional de Ordenamiento Pesquero del Pacífico Sur (OROP-PS)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62078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198862"/>
                  </a:ext>
                </a:extLst>
              </a:tr>
              <a:tr h="2265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la Conservación de Recursos Vivos Marinos Antárticos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73.260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091774"/>
                  </a:ext>
                </a:extLst>
              </a:tr>
              <a:tr h="2265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Interamericana Protección y Conservación de las Tortugas Marinas (CIT)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831710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111480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5006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4.600.028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-25.602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82.507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561847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4.428.234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-25.602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66554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4968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395822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856388"/>
                  </a:ext>
                </a:extLst>
              </a:tr>
              <a:tr h="1203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74.672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66755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1.344.234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88516"/>
                  </a:ext>
                </a:extLst>
              </a:tr>
              <a:tr h="11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1.344.234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7027" y="1136048"/>
            <a:ext cx="806489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53159" y="1753777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BC2EFED-1F4F-4BA0-AF2F-514FE10C9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24799"/>
              </p:ext>
            </p:extLst>
          </p:nvPr>
        </p:nvGraphicFramePr>
        <p:xfrm>
          <a:off x="533974" y="2056614"/>
          <a:ext cx="8064895" cy="2596935"/>
        </p:xfrm>
        <a:graphic>
          <a:graphicData uri="http://schemas.openxmlformats.org/drawingml/2006/table">
            <a:tbl>
              <a:tblPr/>
              <a:tblGrid>
                <a:gridCol w="270271">
                  <a:extLst>
                    <a:ext uri="{9D8B030D-6E8A-4147-A177-3AD203B41FA5}">
                      <a16:colId xmlns:a16="http://schemas.microsoft.com/office/drawing/2014/main" val="2486725663"/>
                    </a:ext>
                  </a:extLst>
                </a:gridCol>
                <a:gridCol w="270271">
                  <a:extLst>
                    <a:ext uri="{9D8B030D-6E8A-4147-A177-3AD203B41FA5}">
                      <a16:colId xmlns:a16="http://schemas.microsoft.com/office/drawing/2014/main" val="2175671899"/>
                    </a:ext>
                  </a:extLst>
                </a:gridCol>
                <a:gridCol w="270271">
                  <a:extLst>
                    <a:ext uri="{9D8B030D-6E8A-4147-A177-3AD203B41FA5}">
                      <a16:colId xmlns:a16="http://schemas.microsoft.com/office/drawing/2014/main" val="2993642757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87328057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09543131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48919971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1089682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293758716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467792767"/>
                    </a:ext>
                  </a:extLst>
                </a:gridCol>
                <a:gridCol w="648652">
                  <a:extLst>
                    <a:ext uri="{9D8B030D-6E8A-4147-A177-3AD203B41FA5}">
                      <a16:colId xmlns:a16="http://schemas.microsoft.com/office/drawing/2014/main" val="1948204948"/>
                    </a:ext>
                  </a:extLst>
                </a:gridCol>
              </a:tblGrid>
              <a:tr h="1274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57263"/>
                  </a:ext>
                </a:extLst>
              </a:tr>
              <a:tr h="3903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33758"/>
                  </a:ext>
                </a:extLst>
              </a:tr>
              <a:tr h="1672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34.116.038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27.671.449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52626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27.013.461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22.276.900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39222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6.482.927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4.841.005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97415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9048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67475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348634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811705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98911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943633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796695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9858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78473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05603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620790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310141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960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9628" y="1124744"/>
            <a:ext cx="806489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DB84CCF-6144-4101-A223-BA0E9190BBE0}"/>
              </a:ext>
            </a:extLst>
          </p:cNvPr>
          <p:cNvSpPr txBox="1">
            <a:spLocks/>
          </p:cNvSpPr>
          <p:nvPr/>
        </p:nvSpPr>
        <p:spPr>
          <a:xfrm>
            <a:off x="486269" y="1738491"/>
            <a:ext cx="8080286" cy="221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208DC4-8BD8-41B4-9CB8-91E107211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257808"/>
              </p:ext>
            </p:extLst>
          </p:nvPr>
        </p:nvGraphicFramePr>
        <p:xfrm>
          <a:off x="457799" y="2024928"/>
          <a:ext cx="8086724" cy="4367498"/>
        </p:xfrm>
        <a:graphic>
          <a:graphicData uri="http://schemas.openxmlformats.org/drawingml/2006/table">
            <a:tbl>
              <a:tblPr/>
              <a:tblGrid>
                <a:gridCol w="271003">
                  <a:extLst>
                    <a:ext uri="{9D8B030D-6E8A-4147-A177-3AD203B41FA5}">
                      <a16:colId xmlns:a16="http://schemas.microsoft.com/office/drawing/2014/main" val="3138561201"/>
                    </a:ext>
                  </a:extLst>
                </a:gridCol>
                <a:gridCol w="271003">
                  <a:extLst>
                    <a:ext uri="{9D8B030D-6E8A-4147-A177-3AD203B41FA5}">
                      <a16:colId xmlns:a16="http://schemas.microsoft.com/office/drawing/2014/main" val="2956897083"/>
                    </a:ext>
                  </a:extLst>
                </a:gridCol>
                <a:gridCol w="271003">
                  <a:extLst>
                    <a:ext uri="{9D8B030D-6E8A-4147-A177-3AD203B41FA5}">
                      <a16:colId xmlns:a16="http://schemas.microsoft.com/office/drawing/2014/main" val="2993514084"/>
                    </a:ext>
                  </a:extLst>
                </a:gridCol>
                <a:gridCol w="3056911">
                  <a:extLst>
                    <a:ext uri="{9D8B030D-6E8A-4147-A177-3AD203B41FA5}">
                      <a16:colId xmlns:a16="http://schemas.microsoft.com/office/drawing/2014/main" val="3047123401"/>
                    </a:ext>
                  </a:extLst>
                </a:gridCol>
                <a:gridCol w="726288">
                  <a:extLst>
                    <a:ext uri="{9D8B030D-6E8A-4147-A177-3AD203B41FA5}">
                      <a16:colId xmlns:a16="http://schemas.microsoft.com/office/drawing/2014/main" val="1280554888"/>
                    </a:ext>
                  </a:extLst>
                </a:gridCol>
                <a:gridCol w="726288">
                  <a:extLst>
                    <a:ext uri="{9D8B030D-6E8A-4147-A177-3AD203B41FA5}">
                      <a16:colId xmlns:a16="http://schemas.microsoft.com/office/drawing/2014/main" val="1690544789"/>
                    </a:ext>
                  </a:extLst>
                </a:gridCol>
                <a:gridCol w="726288">
                  <a:extLst>
                    <a:ext uri="{9D8B030D-6E8A-4147-A177-3AD203B41FA5}">
                      <a16:colId xmlns:a16="http://schemas.microsoft.com/office/drawing/2014/main" val="1396133290"/>
                    </a:ext>
                  </a:extLst>
                </a:gridCol>
                <a:gridCol w="726288">
                  <a:extLst>
                    <a:ext uri="{9D8B030D-6E8A-4147-A177-3AD203B41FA5}">
                      <a16:colId xmlns:a16="http://schemas.microsoft.com/office/drawing/2014/main" val="679600270"/>
                    </a:ext>
                  </a:extLst>
                </a:gridCol>
                <a:gridCol w="661246">
                  <a:extLst>
                    <a:ext uri="{9D8B030D-6E8A-4147-A177-3AD203B41FA5}">
                      <a16:colId xmlns:a16="http://schemas.microsoft.com/office/drawing/2014/main" val="3234850953"/>
                    </a:ext>
                  </a:extLst>
                </a:gridCol>
                <a:gridCol w="650406">
                  <a:extLst>
                    <a:ext uri="{9D8B030D-6E8A-4147-A177-3AD203B41FA5}">
                      <a16:colId xmlns:a16="http://schemas.microsoft.com/office/drawing/2014/main" val="970410059"/>
                    </a:ext>
                  </a:extLst>
                </a:gridCol>
              </a:tblGrid>
              <a:tr h="1142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37268"/>
                  </a:ext>
                </a:extLst>
              </a:tr>
              <a:tr h="3492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81512"/>
                  </a:ext>
                </a:extLst>
              </a:tr>
              <a:tr h="1353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1.165.231.873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465.173.353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652.879.814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85286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26.687.862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-140.969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22.519.378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660545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9.134.636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9.963.278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828.642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7.020.821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23949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843.531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930489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745.697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087400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856171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196.263.465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250.282.146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54.018.681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138.089.795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176494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73.079.797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127.052.143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53.972.346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58.364.820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88121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352.899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270455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1.746.703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33721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2.601.418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76816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1.211.875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790948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67.015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174795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8.360.505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63.360.505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20.847.644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32955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1.092.560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66575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2.066.167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518437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564686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754731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4.959.903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4.350.805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-609.098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1.088.064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274095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18.855.632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90322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15.514.349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-138.556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7.450.942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107161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1.591.993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182.946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05143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52651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32.473.471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-39.963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26.997.593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785746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28.623.977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-39.963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23.238.017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755500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3.657.326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92838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738895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44578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90.756.532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86.298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52.727.382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693117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40.383.691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44719"/>
                  </a:ext>
                </a:extLst>
              </a:tr>
              <a:tr h="125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1.946.161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768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9628" y="1124744"/>
            <a:ext cx="806489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9D8C18D-EB56-4B75-8B8B-9CA7832A33A8}"/>
              </a:ext>
            </a:extLst>
          </p:cNvPr>
          <p:cNvSpPr txBox="1">
            <a:spLocks/>
          </p:cNvSpPr>
          <p:nvPr/>
        </p:nvSpPr>
        <p:spPr>
          <a:xfrm>
            <a:off x="539552" y="1720617"/>
            <a:ext cx="8064500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55FBD76-2AE9-43F2-AD77-42132D207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34643"/>
              </p:ext>
            </p:extLst>
          </p:nvPr>
        </p:nvGraphicFramePr>
        <p:xfrm>
          <a:off x="483572" y="2020257"/>
          <a:ext cx="8095695" cy="4336093"/>
        </p:xfrm>
        <a:graphic>
          <a:graphicData uri="http://schemas.openxmlformats.org/drawingml/2006/table">
            <a:tbl>
              <a:tblPr/>
              <a:tblGrid>
                <a:gridCol w="271303">
                  <a:extLst>
                    <a:ext uri="{9D8B030D-6E8A-4147-A177-3AD203B41FA5}">
                      <a16:colId xmlns:a16="http://schemas.microsoft.com/office/drawing/2014/main" val="2541600678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4148940146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914530000"/>
                    </a:ext>
                  </a:extLst>
                </a:gridCol>
                <a:gridCol w="3060301">
                  <a:extLst>
                    <a:ext uri="{9D8B030D-6E8A-4147-A177-3AD203B41FA5}">
                      <a16:colId xmlns:a16="http://schemas.microsoft.com/office/drawing/2014/main" val="1610003776"/>
                    </a:ext>
                  </a:extLst>
                </a:gridCol>
                <a:gridCol w="727094">
                  <a:extLst>
                    <a:ext uri="{9D8B030D-6E8A-4147-A177-3AD203B41FA5}">
                      <a16:colId xmlns:a16="http://schemas.microsoft.com/office/drawing/2014/main" val="1451849172"/>
                    </a:ext>
                  </a:extLst>
                </a:gridCol>
                <a:gridCol w="727094">
                  <a:extLst>
                    <a:ext uri="{9D8B030D-6E8A-4147-A177-3AD203B41FA5}">
                      <a16:colId xmlns:a16="http://schemas.microsoft.com/office/drawing/2014/main" val="2116953790"/>
                    </a:ext>
                  </a:extLst>
                </a:gridCol>
                <a:gridCol w="727094">
                  <a:extLst>
                    <a:ext uri="{9D8B030D-6E8A-4147-A177-3AD203B41FA5}">
                      <a16:colId xmlns:a16="http://schemas.microsoft.com/office/drawing/2014/main" val="337995439"/>
                    </a:ext>
                  </a:extLst>
                </a:gridCol>
                <a:gridCol w="727094">
                  <a:extLst>
                    <a:ext uri="{9D8B030D-6E8A-4147-A177-3AD203B41FA5}">
                      <a16:colId xmlns:a16="http://schemas.microsoft.com/office/drawing/2014/main" val="125997570"/>
                    </a:ext>
                  </a:extLst>
                </a:gridCol>
                <a:gridCol w="661981">
                  <a:extLst>
                    <a:ext uri="{9D8B030D-6E8A-4147-A177-3AD203B41FA5}">
                      <a16:colId xmlns:a16="http://schemas.microsoft.com/office/drawing/2014/main" val="3630384343"/>
                    </a:ext>
                  </a:extLst>
                </a:gridCol>
                <a:gridCol w="651128">
                  <a:extLst>
                    <a:ext uri="{9D8B030D-6E8A-4147-A177-3AD203B41FA5}">
                      <a16:colId xmlns:a16="http://schemas.microsoft.com/office/drawing/2014/main" val="2711789001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393355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114609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70155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363734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07741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4.399.186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65617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2.506.646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82341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508668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437.597.995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425.536.165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52563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9510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20.409.874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430.864.789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421.914.274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01409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17258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4029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465160,0%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465160,0%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71349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6506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9838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7921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06326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706036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14362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10556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568846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6694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49.374.148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185698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49.374.148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177007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40111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31.867.254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87465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2593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167338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41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87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9628" y="1124744"/>
            <a:ext cx="806489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BE42E0FA-F544-4016-AC44-A56F39EBABD4}"/>
              </a:ext>
            </a:extLst>
          </p:cNvPr>
          <p:cNvSpPr txBox="1">
            <a:spLocks/>
          </p:cNvSpPr>
          <p:nvPr/>
        </p:nvSpPr>
        <p:spPr>
          <a:xfrm>
            <a:off x="479627" y="1740384"/>
            <a:ext cx="8095695" cy="251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4B69E45-8A4B-46FD-9354-6F10EE188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87082"/>
              </p:ext>
            </p:extLst>
          </p:nvPr>
        </p:nvGraphicFramePr>
        <p:xfrm>
          <a:off x="479627" y="2068105"/>
          <a:ext cx="8095693" cy="967248"/>
        </p:xfrm>
        <a:graphic>
          <a:graphicData uri="http://schemas.openxmlformats.org/drawingml/2006/table">
            <a:tbl>
              <a:tblPr/>
              <a:tblGrid>
                <a:gridCol w="271304">
                  <a:extLst>
                    <a:ext uri="{9D8B030D-6E8A-4147-A177-3AD203B41FA5}">
                      <a16:colId xmlns:a16="http://schemas.microsoft.com/office/drawing/2014/main" val="978818430"/>
                    </a:ext>
                  </a:extLst>
                </a:gridCol>
                <a:gridCol w="271304">
                  <a:extLst>
                    <a:ext uri="{9D8B030D-6E8A-4147-A177-3AD203B41FA5}">
                      <a16:colId xmlns:a16="http://schemas.microsoft.com/office/drawing/2014/main" val="30561379"/>
                    </a:ext>
                  </a:extLst>
                </a:gridCol>
                <a:gridCol w="271304">
                  <a:extLst>
                    <a:ext uri="{9D8B030D-6E8A-4147-A177-3AD203B41FA5}">
                      <a16:colId xmlns:a16="http://schemas.microsoft.com/office/drawing/2014/main" val="1999018846"/>
                    </a:ext>
                  </a:extLst>
                </a:gridCol>
                <a:gridCol w="3060302">
                  <a:extLst>
                    <a:ext uri="{9D8B030D-6E8A-4147-A177-3AD203B41FA5}">
                      <a16:colId xmlns:a16="http://schemas.microsoft.com/office/drawing/2014/main" val="3015581267"/>
                    </a:ext>
                  </a:extLst>
                </a:gridCol>
                <a:gridCol w="727093">
                  <a:extLst>
                    <a:ext uri="{9D8B030D-6E8A-4147-A177-3AD203B41FA5}">
                      <a16:colId xmlns:a16="http://schemas.microsoft.com/office/drawing/2014/main" val="1254928665"/>
                    </a:ext>
                  </a:extLst>
                </a:gridCol>
                <a:gridCol w="727093">
                  <a:extLst>
                    <a:ext uri="{9D8B030D-6E8A-4147-A177-3AD203B41FA5}">
                      <a16:colId xmlns:a16="http://schemas.microsoft.com/office/drawing/2014/main" val="1259160445"/>
                    </a:ext>
                  </a:extLst>
                </a:gridCol>
                <a:gridCol w="727093">
                  <a:extLst>
                    <a:ext uri="{9D8B030D-6E8A-4147-A177-3AD203B41FA5}">
                      <a16:colId xmlns:a16="http://schemas.microsoft.com/office/drawing/2014/main" val="762176866"/>
                    </a:ext>
                  </a:extLst>
                </a:gridCol>
                <a:gridCol w="727093">
                  <a:extLst>
                    <a:ext uri="{9D8B030D-6E8A-4147-A177-3AD203B41FA5}">
                      <a16:colId xmlns:a16="http://schemas.microsoft.com/office/drawing/2014/main" val="3260752277"/>
                    </a:ext>
                  </a:extLst>
                </a:gridCol>
                <a:gridCol w="661980">
                  <a:extLst>
                    <a:ext uri="{9D8B030D-6E8A-4147-A177-3AD203B41FA5}">
                      <a16:colId xmlns:a16="http://schemas.microsoft.com/office/drawing/2014/main" val="1951028895"/>
                    </a:ext>
                  </a:extLst>
                </a:gridCol>
                <a:gridCol w="651127">
                  <a:extLst>
                    <a:ext uri="{9D8B030D-6E8A-4147-A177-3AD203B41FA5}">
                      <a16:colId xmlns:a16="http://schemas.microsoft.com/office/drawing/2014/main" val="2321064276"/>
                    </a:ext>
                  </a:extLst>
                </a:gridCol>
              </a:tblGrid>
              <a:tr h="1293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694938"/>
                  </a:ext>
                </a:extLst>
              </a:tr>
              <a:tr h="403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152585"/>
                  </a:ext>
                </a:extLst>
              </a:tr>
              <a:tr h="144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54086"/>
                  </a:ext>
                </a:extLst>
              </a:tr>
              <a:tr h="144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48180"/>
                  </a:ext>
                </a:extLst>
              </a:tr>
              <a:tr h="144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5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11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1102" y="1196752"/>
            <a:ext cx="7992890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43654" y="1813825"/>
            <a:ext cx="7979927" cy="247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CA2A67C-C870-45C6-B3D1-8105BACA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04839"/>
              </p:ext>
            </p:extLst>
          </p:nvPr>
        </p:nvGraphicFramePr>
        <p:xfrm>
          <a:off x="543654" y="2148385"/>
          <a:ext cx="8015432" cy="2169494"/>
        </p:xfrm>
        <a:graphic>
          <a:graphicData uri="http://schemas.openxmlformats.org/drawingml/2006/table">
            <a:tbl>
              <a:tblPr/>
              <a:tblGrid>
                <a:gridCol w="268614">
                  <a:extLst>
                    <a:ext uri="{9D8B030D-6E8A-4147-A177-3AD203B41FA5}">
                      <a16:colId xmlns:a16="http://schemas.microsoft.com/office/drawing/2014/main" val="3372875077"/>
                    </a:ext>
                  </a:extLst>
                </a:gridCol>
                <a:gridCol w="268614">
                  <a:extLst>
                    <a:ext uri="{9D8B030D-6E8A-4147-A177-3AD203B41FA5}">
                      <a16:colId xmlns:a16="http://schemas.microsoft.com/office/drawing/2014/main" val="3837409341"/>
                    </a:ext>
                  </a:extLst>
                </a:gridCol>
                <a:gridCol w="268614">
                  <a:extLst>
                    <a:ext uri="{9D8B030D-6E8A-4147-A177-3AD203B41FA5}">
                      <a16:colId xmlns:a16="http://schemas.microsoft.com/office/drawing/2014/main" val="2797923019"/>
                    </a:ext>
                  </a:extLst>
                </a:gridCol>
                <a:gridCol w="3029960">
                  <a:extLst>
                    <a:ext uri="{9D8B030D-6E8A-4147-A177-3AD203B41FA5}">
                      <a16:colId xmlns:a16="http://schemas.microsoft.com/office/drawing/2014/main" val="4196554879"/>
                    </a:ext>
                  </a:extLst>
                </a:gridCol>
                <a:gridCol w="719885">
                  <a:extLst>
                    <a:ext uri="{9D8B030D-6E8A-4147-A177-3AD203B41FA5}">
                      <a16:colId xmlns:a16="http://schemas.microsoft.com/office/drawing/2014/main" val="3927281998"/>
                    </a:ext>
                  </a:extLst>
                </a:gridCol>
                <a:gridCol w="719885">
                  <a:extLst>
                    <a:ext uri="{9D8B030D-6E8A-4147-A177-3AD203B41FA5}">
                      <a16:colId xmlns:a16="http://schemas.microsoft.com/office/drawing/2014/main" val="256351767"/>
                    </a:ext>
                  </a:extLst>
                </a:gridCol>
                <a:gridCol w="719885">
                  <a:extLst>
                    <a:ext uri="{9D8B030D-6E8A-4147-A177-3AD203B41FA5}">
                      <a16:colId xmlns:a16="http://schemas.microsoft.com/office/drawing/2014/main" val="2856318368"/>
                    </a:ext>
                  </a:extLst>
                </a:gridCol>
                <a:gridCol w="719885">
                  <a:extLst>
                    <a:ext uri="{9D8B030D-6E8A-4147-A177-3AD203B41FA5}">
                      <a16:colId xmlns:a16="http://schemas.microsoft.com/office/drawing/2014/main" val="4133163501"/>
                    </a:ext>
                  </a:extLst>
                </a:gridCol>
                <a:gridCol w="655417">
                  <a:extLst>
                    <a:ext uri="{9D8B030D-6E8A-4147-A177-3AD203B41FA5}">
                      <a16:colId xmlns:a16="http://schemas.microsoft.com/office/drawing/2014/main" val="652380602"/>
                    </a:ext>
                  </a:extLst>
                </a:gridCol>
                <a:gridCol w="644673">
                  <a:extLst>
                    <a:ext uri="{9D8B030D-6E8A-4147-A177-3AD203B41FA5}">
                      <a16:colId xmlns:a16="http://schemas.microsoft.com/office/drawing/2014/main" val="1792560160"/>
                    </a:ext>
                  </a:extLst>
                </a:gridCol>
              </a:tblGrid>
              <a:tr h="1248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35275"/>
                  </a:ext>
                </a:extLst>
              </a:tr>
              <a:tr h="3823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188584"/>
                  </a:ext>
                </a:extLst>
              </a:tr>
              <a:tr h="1638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43.629.152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34.565.265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654970"/>
                  </a:ext>
                </a:extLst>
              </a:tr>
              <a:tr h="124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37.021.017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30.580.316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50466"/>
                  </a:ext>
                </a:extLst>
              </a:tr>
              <a:tr h="124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5.028.174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3.049.970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33194"/>
                  </a:ext>
                </a:extLst>
              </a:tr>
              <a:tr h="124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32625"/>
                  </a:ext>
                </a:extLst>
              </a:tr>
              <a:tr h="124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83531"/>
                  </a:ext>
                </a:extLst>
              </a:tr>
              <a:tr h="124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27765"/>
                  </a:ext>
                </a:extLst>
              </a:tr>
              <a:tr h="124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059437"/>
                  </a:ext>
                </a:extLst>
              </a:tr>
              <a:tr h="124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236795"/>
                  </a:ext>
                </a:extLst>
              </a:tr>
              <a:tr h="124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253075"/>
                  </a:ext>
                </a:extLst>
              </a:tr>
              <a:tr h="124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19211"/>
                  </a:ext>
                </a:extLst>
              </a:tr>
              <a:tr h="124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52461"/>
                  </a:ext>
                </a:extLst>
              </a:tr>
              <a:tr h="124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443149"/>
                  </a:ext>
                </a:extLst>
              </a:tr>
              <a:tr h="124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4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208" y="1117960"/>
            <a:ext cx="7995204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42208" y="1681994"/>
            <a:ext cx="7975738" cy="294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2526417-16DA-47BA-8653-A220AB312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323257"/>
              </p:ext>
            </p:extLst>
          </p:nvPr>
        </p:nvGraphicFramePr>
        <p:xfrm>
          <a:off x="542208" y="1976101"/>
          <a:ext cx="8035926" cy="2233746"/>
        </p:xfrm>
        <a:graphic>
          <a:graphicData uri="http://schemas.openxmlformats.org/drawingml/2006/table">
            <a:tbl>
              <a:tblPr/>
              <a:tblGrid>
                <a:gridCol w="269301">
                  <a:extLst>
                    <a:ext uri="{9D8B030D-6E8A-4147-A177-3AD203B41FA5}">
                      <a16:colId xmlns:a16="http://schemas.microsoft.com/office/drawing/2014/main" val="1011264543"/>
                    </a:ext>
                  </a:extLst>
                </a:gridCol>
                <a:gridCol w="269301">
                  <a:extLst>
                    <a:ext uri="{9D8B030D-6E8A-4147-A177-3AD203B41FA5}">
                      <a16:colId xmlns:a16="http://schemas.microsoft.com/office/drawing/2014/main" val="1590884703"/>
                    </a:ext>
                  </a:extLst>
                </a:gridCol>
                <a:gridCol w="269301">
                  <a:extLst>
                    <a:ext uri="{9D8B030D-6E8A-4147-A177-3AD203B41FA5}">
                      <a16:colId xmlns:a16="http://schemas.microsoft.com/office/drawing/2014/main" val="521450290"/>
                    </a:ext>
                  </a:extLst>
                </a:gridCol>
                <a:gridCol w="3037709">
                  <a:extLst>
                    <a:ext uri="{9D8B030D-6E8A-4147-A177-3AD203B41FA5}">
                      <a16:colId xmlns:a16="http://schemas.microsoft.com/office/drawing/2014/main" val="4068140502"/>
                    </a:ext>
                  </a:extLst>
                </a:gridCol>
                <a:gridCol w="721725">
                  <a:extLst>
                    <a:ext uri="{9D8B030D-6E8A-4147-A177-3AD203B41FA5}">
                      <a16:colId xmlns:a16="http://schemas.microsoft.com/office/drawing/2014/main" val="1004310172"/>
                    </a:ext>
                  </a:extLst>
                </a:gridCol>
                <a:gridCol w="721725">
                  <a:extLst>
                    <a:ext uri="{9D8B030D-6E8A-4147-A177-3AD203B41FA5}">
                      <a16:colId xmlns:a16="http://schemas.microsoft.com/office/drawing/2014/main" val="1112809682"/>
                    </a:ext>
                  </a:extLst>
                </a:gridCol>
                <a:gridCol w="721725">
                  <a:extLst>
                    <a:ext uri="{9D8B030D-6E8A-4147-A177-3AD203B41FA5}">
                      <a16:colId xmlns:a16="http://schemas.microsoft.com/office/drawing/2014/main" val="1456329722"/>
                    </a:ext>
                  </a:extLst>
                </a:gridCol>
                <a:gridCol w="721725">
                  <a:extLst>
                    <a:ext uri="{9D8B030D-6E8A-4147-A177-3AD203B41FA5}">
                      <a16:colId xmlns:a16="http://schemas.microsoft.com/office/drawing/2014/main" val="3686454292"/>
                    </a:ext>
                  </a:extLst>
                </a:gridCol>
                <a:gridCol w="657093">
                  <a:extLst>
                    <a:ext uri="{9D8B030D-6E8A-4147-A177-3AD203B41FA5}">
                      <a16:colId xmlns:a16="http://schemas.microsoft.com/office/drawing/2014/main" val="1122037095"/>
                    </a:ext>
                  </a:extLst>
                </a:gridCol>
                <a:gridCol w="646321">
                  <a:extLst>
                    <a:ext uri="{9D8B030D-6E8A-4147-A177-3AD203B41FA5}">
                      <a16:colId xmlns:a16="http://schemas.microsoft.com/office/drawing/2014/main" val="488649679"/>
                    </a:ext>
                  </a:extLst>
                </a:gridCol>
              </a:tblGrid>
              <a:tr h="1285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728426"/>
                  </a:ext>
                </a:extLst>
              </a:tr>
              <a:tr h="3937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669006"/>
                  </a:ext>
                </a:extLst>
              </a:tr>
              <a:tr h="1687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15.423.364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13.065.468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385464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99608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49175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10.900.702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1939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10.900.702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587478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10.900.702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470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366993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357358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48592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670838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915611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585286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909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3168" y="1181282"/>
            <a:ext cx="7992381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23168" y="1738428"/>
            <a:ext cx="799238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01E8FF7-2240-4606-8932-1DEBD7B60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16881"/>
              </p:ext>
            </p:extLst>
          </p:nvPr>
        </p:nvGraphicFramePr>
        <p:xfrm>
          <a:off x="518672" y="2049752"/>
          <a:ext cx="8001375" cy="1457898"/>
        </p:xfrm>
        <a:graphic>
          <a:graphicData uri="http://schemas.openxmlformats.org/drawingml/2006/table">
            <a:tbl>
              <a:tblPr/>
              <a:tblGrid>
                <a:gridCol w="268143">
                  <a:extLst>
                    <a:ext uri="{9D8B030D-6E8A-4147-A177-3AD203B41FA5}">
                      <a16:colId xmlns:a16="http://schemas.microsoft.com/office/drawing/2014/main" val="2380236223"/>
                    </a:ext>
                  </a:extLst>
                </a:gridCol>
                <a:gridCol w="268143">
                  <a:extLst>
                    <a:ext uri="{9D8B030D-6E8A-4147-A177-3AD203B41FA5}">
                      <a16:colId xmlns:a16="http://schemas.microsoft.com/office/drawing/2014/main" val="2311699800"/>
                    </a:ext>
                  </a:extLst>
                </a:gridCol>
                <a:gridCol w="268143">
                  <a:extLst>
                    <a:ext uri="{9D8B030D-6E8A-4147-A177-3AD203B41FA5}">
                      <a16:colId xmlns:a16="http://schemas.microsoft.com/office/drawing/2014/main" val="1047730398"/>
                    </a:ext>
                  </a:extLst>
                </a:gridCol>
                <a:gridCol w="3024648">
                  <a:extLst>
                    <a:ext uri="{9D8B030D-6E8A-4147-A177-3AD203B41FA5}">
                      <a16:colId xmlns:a16="http://schemas.microsoft.com/office/drawing/2014/main" val="3504163121"/>
                    </a:ext>
                  </a:extLst>
                </a:gridCol>
                <a:gridCol w="718622">
                  <a:extLst>
                    <a:ext uri="{9D8B030D-6E8A-4147-A177-3AD203B41FA5}">
                      <a16:colId xmlns:a16="http://schemas.microsoft.com/office/drawing/2014/main" val="1973681825"/>
                    </a:ext>
                  </a:extLst>
                </a:gridCol>
                <a:gridCol w="718622">
                  <a:extLst>
                    <a:ext uri="{9D8B030D-6E8A-4147-A177-3AD203B41FA5}">
                      <a16:colId xmlns:a16="http://schemas.microsoft.com/office/drawing/2014/main" val="3475805619"/>
                    </a:ext>
                  </a:extLst>
                </a:gridCol>
                <a:gridCol w="718622">
                  <a:extLst>
                    <a:ext uri="{9D8B030D-6E8A-4147-A177-3AD203B41FA5}">
                      <a16:colId xmlns:a16="http://schemas.microsoft.com/office/drawing/2014/main" val="4183736474"/>
                    </a:ext>
                  </a:extLst>
                </a:gridCol>
                <a:gridCol w="718622">
                  <a:extLst>
                    <a:ext uri="{9D8B030D-6E8A-4147-A177-3AD203B41FA5}">
                      <a16:colId xmlns:a16="http://schemas.microsoft.com/office/drawing/2014/main" val="2794754163"/>
                    </a:ext>
                  </a:extLst>
                </a:gridCol>
                <a:gridCol w="654268">
                  <a:extLst>
                    <a:ext uri="{9D8B030D-6E8A-4147-A177-3AD203B41FA5}">
                      <a16:colId xmlns:a16="http://schemas.microsoft.com/office/drawing/2014/main" val="850379748"/>
                    </a:ext>
                  </a:extLst>
                </a:gridCol>
                <a:gridCol w="643542">
                  <a:extLst>
                    <a:ext uri="{9D8B030D-6E8A-4147-A177-3AD203B41FA5}">
                      <a16:colId xmlns:a16="http://schemas.microsoft.com/office/drawing/2014/main" val="1301514149"/>
                    </a:ext>
                  </a:extLst>
                </a:gridCol>
              </a:tblGrid>
              <a:tr h="1281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225490"/>
                  </a:ext>
                </a:extLst>
              </a:tr>
              <a:tr h="392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388819"/>
                  </a:ext>
                </a:extLst>
              </a:tr>
              <a:tr h="1682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6.836.210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5.636.302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199102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4.567.753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65447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-23.604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908.125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935605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863799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214586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413562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02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1428" y="1180557"/>
            <a:ext cx="7956387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59444" y="1762663"/>
            <a:ext cx="7956388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BCA0F7A-4FED-4079-A4CA-AA834E98A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10534"/>
              </p:ext>
            </p:extLst>
          </p:nvPr>
        </p:nvGraphicFramePr>
        <p:xfrm>
          <a:off x="559444" y="2097980"/>
          <a:ext cx="7956387" cy="2662040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4205729200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63325521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3360675862"/>
                    </a:ext>
                  </a:extLst>
                </a:gridCol>
                <a:gridCol w="3007641">
                  <a:extLst>
                    <a:ext uri="{9D8B030D-6E8A-4147-A177-3AD203B41FA5}">
                      <a16:colId xmlns:a16="http://schemas.microsoft.com/office/drawing/2014/main" val="176380242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595030832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649573639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415945402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547375456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1729028993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1583508242"/>
                    </a:ext>
                  </a:extLst>
                </a:gridCol>
              </a:tblGrid>
              <a:tr h="124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37143"/>
                  </a:ext>
                </a:extLst>
              </a:tr>
              <a:tr h="3814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175467"/>
                  </a:ext>
                </a:extLst>
              </a:tr>
              <a:tr h="1634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20.820.983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-1.705.448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10.368.344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813521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8.765.254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7.355.316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38531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1.834.073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2.895.592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1.662.401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49613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9.973.189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8.038.957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-1.934.232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304.746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31482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7.835.494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-844.232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304.746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48959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4.690.279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-494.232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609688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789312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120772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580092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01603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87324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25911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012842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03388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51616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320615"/>
                  </a:ext>
                </a:extLst>
              </a:tr>
              <a:tr h="124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212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6639" y="1117229"/>
            <a:ext cx="82043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387BFF7-90EF-4CCE-867F-0DD79B1C9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078097"/>
              </p:ext>
            </p:extLst>
          </p:nvPr>
        </p:nvGraphicFramePr>
        <p:xfrm>
          <a:off x="538377" y="2003869"/>
          <a:ext cx="4037044" cy="260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8A3DEF8-D8F6-4F01-9B54-3D49D32FA1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792700"/>
              </p:ext>
            </p:extLst>
          </p:nvPr>
        </p:nvGraphicFramePr>
        <p:xfrm>
          <a:off x="4589772" y="1993710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5915" y="1124744"/>
            <a:ext cx="7967010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50: SERVICIO NACIONAL DE TURISMO PARTIDA 07 FET – Covid - 19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75915" y="1903202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C7200F6-326D-4A1E-A76D-102D3C66C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200340"/>
              </p:ext>
            </p:extLst>
          </p:nvPr>
        </p:nvGraphicFramePr>
        <p:xfrm>
          <a:off x="563982" y="2294257"/>
          <a:ext cx="7967012" cy="1134742"/>
        </p:xfrm>
        <a:graphic>
          <a:graphicData uri="http://schemas.openxmlformats.org/drawingml/2006/table">
            <a:tbl>
              <a:tblPr/>
              <a:tblGrid>
                <a:gridCol w="266992">
                  <a:extLst>
                    <a:ext uri="{9D8B030D-6E8A-4147-A177-3AD203B41FA5}">
                      <a16:colId xmlns:a16="http://schemas.microsoft.com/office/drawing/2014/main" val="3964013983"/>
                    </a:ext>
                  </a:extLst>
                </a:gridCol>
                <a:gridCol w="266992">
                  <a:extLst>
                    <a:ext uri="{9D8B030D-6E8A-4147-A177-3AD203B41FA5}">
                      <a16:colId xmlns:a16="http://schemas.microsoft.com/office/drawing/2014/main" val="3422775245"/>
                    </a:ext>
                  </a:extLst>
                </a:gridCol>
                <a:gridCol w="266992">
                  <a:extLst>
                    <a:ext uri="{9D8B030D-6E8A-4147-A177-3AD203B41FA5}">
                      <a16:colId xmlns:a16="http://schemas.microsoft.com/office/drawing/2014/main" val="1240370221"/>
                    </a:ext>
                  </a:extLst>
                </a:gridCol>
                <a:gridCol w="3011656">
                  <a:extLst>
                    <a:ext uri="{9D8B030D-6E8A-4147-A177-3AD203B41FA5}">
                      <a16:colId xmlns:a16="http://schemas.microsoft.com/office/drawing/2014/main" val="1553114643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1139430543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749001224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1329651854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224657310"/>
                    </a:ext>
                  </a:extLst>
                </a:gridCol>
                <a:gridCol w="651458">
                  <a:extLst>
                    <a:ext uri="{9D8B030D-6E8A-4147-A177-3AD203B41FA5}">
                      <a16:colId xmlns:a16="http://schemas.microsoft.com/office/drawing/2014/main" val="1559178317"/>
                    </a:ext>
                  </a:extLst>
                </a:gridCol>
                <a:gridCol w="640778">
                  <a:extLst>
                    <a:ext uri="{9D8B030D-6E8A-4147-A177-3AD203B41FA5}">
                      <a16:colId xmlns:a16="http://schemas.microsoft.com/office/drawing/2014/main" val="2789011868"/>
                    </a:ext>
                  </a:extLst>
                </a:gridCol>
              </a:tblGrid>
              <a:tr h="1512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871252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885184"/>
                  </a:ext>
                </a:extLst>
              </a:tr>
              <a:tr h="158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857814"/>
                  </a:ext>
                </a:extLst>
              </a:tr>
              <a:tr h="1512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64740"/>
                  </a:ext>
                </a:extLst>
              </a:tr>
              <a:tr h="1512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3725"/>
                  </a:ext>
                </a:extLst>
              </a:tr>
              <a:tr h="1512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3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6401" y="1167314"/>
            <a:ext cx="8051197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5696" y="1770837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69D1290-0648-40BB-A07A-9CE076B0B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17567"/>
              </p:ext>
            </p:extLst>
          </p:nvPr>
        </p:nvGraphicFramePr>
        <p:xfrm>
          <a:off x="544193" y="2082161"/>
          <a:ext cx="8082997" cy="1434215"/>
        </p:xfrm>
        <a:graphic>
          <a:graphicData uri="http://schemas.openxmlformats.org/drawingml/2006/table">
            <a:tbl>
              <a:tblPr/>
              <a:tblGrid>
                <a:gridCol w="270878">
                  <a:extLst>
                    <a:ext uri="{9D8B030D-6E8A-4147-A177-3AD203B41FA5}">
                      <a16:colId xmlns:a16="http://schemas.microsoft.com/office/drawing/2014/main" val="388871322"/>
                    </a:ext>
                  </a:extLst>
                </a:gridCol>
                <a:gridCol w="270878">
                  <a:extLst>
                    <a:ext uri="{9D8B030D-6E8A-4147-A177-3AD203B41FA5}">
                      <a16:colId xmlns:a16="http://schemas.microsoft.com/office/drawing/2014/main" val="2331455611"/>
                    </a:ext>
                  </a:extLst>
                </a:gridCol>
                <a:gridCol w="270878">
                  <a:extLst>
                    <a:ext uri="{9D8B030D-6E8A-4147-A177-3AD203B41FA5}">
                      <a16:colId xmlns:a16="http://schemas.microsoft.com/office/drawing/2014/main" val="2160300613"/>
                    </a:ext>
                  </a:extLst>
                </a:gridCol>
                <a:gridCol w="3055502">
                  <a:extLst>
                    <a:ext uri="{9D8B030D-6E8A-4147-A177-3AD203B41FA5}">
                      <a16:colId xmlns:a16="http://schemas.microsoft.com/office/drawing/2014/main" val="130673153"/>
                    </a:ext>
                  </a:extLst>
                </a:gridCol>
                <a:gridCol w="725953">
                  <a:extLst>
                    <a:ext uri="{9D8B030D-6E8A-4147-A177-3AD203B41FA5}">
                      <a16:colId xmlns:a16="http://schemas.microsoft.com/office/drawing/2014/main" val="630025730"/>
                    </a:ext>
                  </a:extLst>
                </a:gridCol>
                <a:gridCol w="725953">
                  <a:extLst>
                    <a:ext uri="{9D8B030D-6E8A-4147-A177-3AD203B41FA5}">
                      <a16:colId xmlns:a16="http://schemas.microsoft.com/office/drawing/2014/main" val="1430506566"/>
                    </a:ext>
                  </a:extLst>
                </a:gridCol>
                <a:gridCol w="725953">
                  <a:extLst>
                    <a:ext uri="{9D8B030D-6E8A-4147-A177-3AD203B41FA5}">
                      <a16:colId xmlns:a16="http://schemas.microsoft.com/office/drawing/2014/main" val="1800588393"/>
                    </a:ext>
                  </a:extLst>
                </a:gridCol>
                <a:gridCol w="725953">
                  <a:extLst>
                    <a:ext uri="{9D8B030D-6E8A-4147-A177-3AD203B41FA5}">
                      <a16:colId xmlns:a16="http://schemas.microsoft.com/office/drawing/2014/main" val="4130996293"/>
                    </a:ext>
                  </a:extLst>
                </a:gridCol>
                <a:gridCol w="660942">
                  <a:extLst>
                    <a:ext uri="{9D8B030D-6E8A-4147-A177-3AD203B41FA5}">
                      <a16:colId xmlns:a16="http://schemas.microsoft.com/office/drawing/2014/main" val="482268621"/>
                    </a:ext>
                  </a:extLst>
                </a:gridCol>
                <a:gridCol w="650107">
                  <a:extLst>
                    <a:ext uri="{9D8B030D-6E8A-4147-A177-3AD203B41FA5}">
                      <a16:colId xmlns:a16="http://schemas.microsoft.com/office/drawing/2014/main" val="4261096917"/>
                    </a:ext>
                  </a:extLst>
                </a:gridCol>
              </a:tblGrid>
              <a:tr h="1260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949044"/>
                  </a:ext>
                </a:extLst>
              </a:tr>
              <a:tr h="3861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219352"/>
                  </a:ext>
                </a:extLst>
              </a:tr>
              <a:tr h="1654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3.482.582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847899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482032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2.666.641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505436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16830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50114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65602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92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801" y="1150196"/>
            <a:ext cx="7980518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46800" y="1733720"/>
            <a:ext cx="797721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69AA0B4-6ED0-4301-BED1-FA0145BDE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73217"/>
              </p:ext>
            </p:extLst>
          </p:nvPr>
        </p:nvGraphicFramePr>
        <p:xfrm>
          <a:off x="541686" y="2045044"/>
          <a:ext cx="7977209" cy="3145867"/>
        </p:xfrm>
        <a:graphic>
          <a:graphicData uri="http://schemas.openxmlformats.org/drawingml/2006/table">
            <a:tbl>
              <a:tblPr/>
              <a:tblGrid>
                <a:gridCol w="267333">
                  <a:extLst>
                    <a:ext uri="{9D8B030D-6E8A-4147-A177-3AD203B41FA5}">
                      <a16:colId xmlns:a16="http://schemas.microsoft.com/office/drawing/2014/main" val="3504154093"/>
                    </a:ext>
                  </a:extLst>
                </a:gridCol>
                <a:gridCol w="267333">
                  <a:extLst>
                    <a:ext uri="{9D8B030D-6E8A-4147-A177-3AD203B41FA5}">
                      <a16:colId xmlns:a16="http://schemas.microsoft.com/office/drawing/2014/main" val="4288998431"/>
                    </a:ext>
                  </a:extLst>
                </a:gridCol>
                <a:gridCol w="267333">
                  <a:extLst>
                    <a:ext uri="{9D8B030D-6E8A-4147-A177-3AD203B41FA5}">
                      <a16:colId xmlns:a16="http://schemas.microsoft.com/office/drawing/2014/main" val="3969472051"/>
                    </a:ext>
                  </a:extLst>
                </a:gridCol>
                <a:gridCol w="3015515">
                  <a:extLst>
                    <a:ext uri="{9D8B030D-6E8A-4147-A177-3AD203B41FA5}">
                      <a16:colId xmlns:a16="http://schemas.microsoft.com/office/drawing/2014/main" val="2663674648"/>
                    </a:ext>
                  </a:extLst>
                </a:gridCol>
                <a:gridCol w="716451">
                  <a:extLst>
                    <a:ext uri="{9D8B030D-6E8A-4147-A177-3AD203B41FA5}">
                      <a16:colId xmlns:a16="http://schemas.microsoft.com/office/drawing/2014/main" val="1440971427"/>
                    </a:ext>
                  </a:extLst>
                </a:gridCol>
                <a:gridCol w="716451">
                  <a:extLst>
                    <a:ext uri="{9D8B030D-6E8A-4147-A177-3AD203B41FA5}">
                      <a16:colId xmlns:a16="http://schemas.microsoft.com/office/drawing/2014/main" val="1502153956"/>
                    </a:ext>
                  </a:extLst>
                </a:gridCol>
                <a:gridCol w="716451">
                  <a:extLst>
                    <a:ext uri="{9D8B030D-6E8A-4147-A177-3AD203B41FA5}">
                      <a16:colId xmlns:a16="http://schemas.microsoft.com/office/drawing/2014/main" val="1117521231"/>
                    </a:ext>
                  </a:extLst>
                </a:gridCol>
                <a:gridCol w="716451">
                  <a:extLst>
                    <a:ext uri="{9D8B030D-6E8A-4147-A177-3AD203B41FA5}">
                      <a16:colId xmlns:a16="http://schemas.microsoft.com/office/drawing/2014/main" val="1923552617"/>
                    </a:ext>
                  </a:extLst>
                </a:gridCol>
                <a:gridCol w="652292">
                  <a:extLst>
                    <a:ext uri="{9D8B030D-6E8A-4147-A177-3AD203B41FA5}">
                      <a16:colId xmlns:a16="http://schemas.microsoft.com/office/drawing/2014/main" val="4292271145"/>
                    </a:ext>
                  </a:extLst>
                </a:gridCol>
                <a:gridCol w="641599">
                  <a:extLst>
                    <a:ext uri="{9D8B030D-6E8A-4147-A177-3AD203B41FA5}">
                      <a16:colId xmlns:a16="http://schemas.microsoft.com/office/drawing/2014/main" val="2495158644"/>
                    </a:ext>
                  </a:extLst>
                </a:gridCol>
              </a:tblGrid>
              <a:tr h="1239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139372"/>
                  </a:ext>
                </a:extLst>
              </a:tr>
              <a:tr h="3796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0725"/>
                  </a:ext>
                </a:extLst>
              </a:tr>
              <a:tr h="1627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92.494.397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-6.473.465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86.067.855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76217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9.458.323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8.156.126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379717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1.958.195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1.429.442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288981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240088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42432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75.326.697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831801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75.326.697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245369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13.797.750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42.264.211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41.067.099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415402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8.455.501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16.922.069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344640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4.697.723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2526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12.292.251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295799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3475550,0%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22280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116883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87512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20436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540548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895742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417619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36640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48449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5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202" y="1069610"/>
            <a:ext cx="7992890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50: SERVICIO DE COOPERACIÓN TÉCNICA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38201" y="1869282"/>
            <a:ext cx="7992889" cy="318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ABD5F3A-3673-4406-88F9-900545B7D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15425"/>
              </p:ext>
            </p:extLst>
          </p:nvPr>
        </p:nvGraphicFramePr>
        <p:xfrm>
          <a:off x="538203" y="2187532"/>
          <a:ext cx="7992889" cy="1961548"/>
        </p:xfrm>
        <a:graphic>
          <a:graphicData uri="http://schemas.openxmlformats.org/drawingml/2006/table">
            <a:tbl>
              <a:tblPr/>
              <a:tblGrid>
                <a:gridCol w="267858">
                  <a:extLst>
                    <a:ext uri="{9D8B030D-6E8A-4147-A177-3AD203B41FA5}">
                      <a16:colId xmlns:a16="http://schemas.microsoft.com/office/drawing/2014/main" val="412517174"/>
                    </a:ext>
                  </a:extLst>
                </a:gridCol>
                <a:gridCol w="267858">
                  <a:extLst>
                    <a:ext uri="{9D8B030D-6E8A-4147-A177-3AD203B41FA5}">
                      <a16:colId xmlns:a16="http://schemas.microsoft.com/office/drawing/2014/main" val="620911168"/>
                    </a:ext>
                  </a:extLst>
                </a:gridCol>
                <a:gridCol w="267858">
                  <a:extLst>
                    <a:ext uri="{9D8B030D-6E8A-4147-A177-3AD203B41FA5}">
                      <a16:colId xmlns:a16="http://schemas.microsoft.com/office/drawing/2014/main" val="1235082594"/>
                    </a:ext>
                  </a:extLst>
                </a:gridCol>
                <a:gridCol w="3021441">
                  <a:extLst>
                    <a:ext uri="{9D8B030D-6E8A-4147-A177-3AD203B41FA5}">
                      <a16:colId xmlns:a16="http://schemas.microsoft.com/office/drawing/2014/main" val="2255797429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731464643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12288974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82836593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780577036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1534702368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525284335"/>
                    </a:ext>
                  </a:extLst>
                </a:gridCol>
              </a:tblGrid>
              <a:tr h="1544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531906"/>
                  </a:ext>
                </a:extLst>
              </a:tr>
              <a:tr h="3784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8567"/>
                  </a:ext>
                </a:extLst>
              </a:tr>
              <a:tr h="1621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32.982.436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003507"/>
                  </a:ext>
                </a:extLst>
              </a:tr>
              <a:tr h="1544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494431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092814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32.734.465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36511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32.734.465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15300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13.497.148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911833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36794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1.147.002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66609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18.090.315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533673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569146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50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9598" y="1154909"/>
            <a:ext cx="7946627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620510" y="1731045"/>
            <a:ext cx="7924802" cy="316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62AAD99-9406-45A5-B228-E59B62C76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99454"/>
              </p:ext>
            </p:extLst>
          </p:nvPr>
        </p:nvGraphicFramePr>
        <p:xfrm>
          <a:off x="609598" y="2047865"/>
          <a:ext cx="7946626" cy="2482578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2853153650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3929868305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3095946128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4254108751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619474519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614567515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030166542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869616965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3725509498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962107973"/>
                    </a:ext>
                  </a:extLst>
                </a:gridCol>
              </a:tblGrid>
              <a:tr h="1281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820229"/>
                  </a:ext>
                </a:extLst>
              </a:tr>
              <a:tr h="3924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994041"/>
                  </a:ext>
                </a:extLst>
              </a:tr>
              <a:tr h="1681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31.905.621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18.148.330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08151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921369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231475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363270,0%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363270,0%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0655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363270,0%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363270,0%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65935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16.121.881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11557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16.121.881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0566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6.425.970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316475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5.191.606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50572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4.394.482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599457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3.450.910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94460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83521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373201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525388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73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4046" y="1143329"/>
            <a:ext cx="7987364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1852" y="1759772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3E529AF-10D5-4F7B-B481-550BAD3CE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7419"/>
              </p:ext>
            </p:extLst>
          </p:nvPr>
        </p:nvGraphicFramePr>
        <p:xfrm>
          <a:off x="538444" y="2091188"/>
          <a:ext cx="7995048" cy="2376419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1131040500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1530913098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3083271986"/>
                    </a:ext>
                  </a:extLst>
                </a:gridCol>
                <a:gridCol w="3022256">
                  <a:extLst>
                    <a:ext uri="{9D8B030D-6E8A-4147-A177-3AD203B41FA5}">
                      <a16:colId xmlns:a16="http://schemas.microsoft.com/office/drawing/2014/main" val="892042517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516139742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794501458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883560692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459012630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1061918354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1557383015"/>
                    </a:ext>
                  </a:extLst>
                </a:gridCol>
              </a:tblGrid>
              <a:tr h="1293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93106"/>
                  </a:ext>
                </a:extLst>
              </a:tr>
              <a:tr h="3960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853979"/>
                  </a:ext>
                </a:extLst>
              </a:tr>
              <a:tr h="1697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544621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2.788.549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2.195.863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23532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1.172.978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94212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745954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77343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09946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30422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87635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525705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34176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45194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75659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15280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26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8" y="1155522"/>
            <a:ext cx="7987364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3812" y="1701083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53F87C7-D514-4070-8618-BC530FD9D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6636"/>
              </p:ext>
            </p:extLst>
          </p:nvPr>
        </p:nvGraphicFramePr>
        <p:xfrm>
          <a:off x="543812" y="2008753"/>
          <a:ext cx="7983915" cy="1881684"/>
        </p:xfrm>
        <a:graphic>
          <a:graphicData uri="http://schemas.openxmlformats.org/drawingml/2006/table">
            <a:tbl>
              <a:tblPr/>
              <a:tblGrid>
                <a:gridCol w="267200">
                  <a:extLst>
                    <a:ext uri="{9D8B030D-6E8A-4147-A177-3AD203B41FA5}">
                      <a16:colId xmlns:a16="http://schemas.microsoft.com/office/drawing/2014/main" val="765956261"/>
                    </a:ext>
                  </a:extLst>
                </a:gridCol>
                <a:gridCol w="267200">
                  <a:extLst>
                    <a:ext uri="{9D8B030D-6E8A-4147-A177-3AD203B41FA5}">
                      <a16:colId xmlns:a16="http://schemas.microsoft.com/office/drawing/2014/main" val="576201486"/>
                    </a:ext>
                  </a:extLst>
                </a:gridCol>
                <a:gridCol w="267200">
                  <a:extLst>
                    <a:ext uri="{9D8B030D-6E8A-4147-A177-3AD203B41FA5}">
                      <a16:colId xmlns:a16="http://schemas.microsoft.com/office/drawing/2014/main" val="278147170"/>
                    </a:ext>
                  </a:extLst>
                </a:gridCol>
                <a:gridCol w="3024694">
                  <a:extLst>
                    <a:ext uri="{9D8B030D-6E8A-4147-A177-3AD203B41FA5}">
                      <a16:colId xmlns:a16="http://schemas.microsoft.com/office/drawing/2014/main" val="3656690940"/>
                    </a:ext>
                  </a:extLst>
                </a:gridCol>
                <a:gridCol w="716094">
                  <a:extLst>
                    <a:ext uri="{9D8B030D-6E8A-4147-A177-3AD203B41FA5}">
                      <a16:colId xmlns:a16="http://schemas.microsoft.com/office/drawing/2014/main" val="2971778184"/>
                    </a:ext>
                  </a:extLst>
                </a:gridCol>
                <a:gridCol w="716094">
                  <a:extLst>
                    <a:ext uri="{9D8B030D-6E8A-4147-A177-3AD203B41FA5}">
                      <a16:colId xmlns:a16="http://schemas.microsoft.com/office/drawing/2014/main" val="3399543028"/>
                    </a:ext>
                  </a:extLst>
                </a:gridCol>
                <a:gridCol w="716094">
                  <a:extLst>
                    <a:ext uri="{9D8B030D-6E8A-4147-A177-3AD203B41FA5}">
                      <a16:colId xmlns:a16="http://schemas.microsoft.com/office/drawing/2014/main" val="4194957031"/>
                    </a:ext>
                  </a:extLst>
                </a:gridCol>
                <a:gridCol w="716094">
                  <a:extLst>
                    <a:ext uri="{9D8B030D-6E8A-4147-A177-3AD203B41FA5}">
                      <a16:colId xmlns:a16="http://schemas.microsoft.com/office/drawing/2014/main" val="72309513"/>
                    </a:ext>
                  </a:extLst>
                </a:gridCol>
                <a:gridCol w="651967">
                  <a:extLst>
                    <a:ext uri="{9D8B030D-6E8A-4147-A177-3AD203B41FA5}">
                      <a16:colId xmlns:a16="http://schemas.microsoft.com/office/drawing/2014/main" val="2251635940"/>
                    </a:ext>
                  </a:extLst>
                </a:gridCol>
                <a:gridCol w="641278">
                  <a:extLst>
                    <a:ext uri="{9D8B030D-6E8A-4147-A177-3AD203B41FA5}">
                      <a16:colId xmlns:a16="http://schemas.microsoft.com/office/drawing/2014/main" val="3850878844"/>
                    </a:ext>
                  </a:extLst>
                </a:gridCol>
              </a:tblGrid>
              <a:tr h="1223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675249"/>
                  </a:ext>
                </a:extLst>
              </a:tr>
              <a:tr h="374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452271"/>
                  </a:ext>
                </a:extLst>
              </a:tr>
              <a:tr h="1606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6.813.058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220.691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5.611.022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76900"/>
                  </a:ext>
                </a:extLst>
              </a:tr>
              <a:tr h="122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5.717.584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-112.983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4.835.161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526195"/>
                  </a:ext>
                </a:extLst>
              </a:tr>
              <a:tr h="122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846.998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132.306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545.279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21147"/>
                  </a:ext>
                </a:extLst>
              </a:tr>
              <a:tr h="122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319252"/>
                  </a:ext>
                </a:extLst>
              </a:tr>
              <a:tr h="122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89517"/>
                  </a:ext>
                </a:extLst>
              </a:tr>
              <a:tr h="122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64.944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17.836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47.050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19370"/>
                  </a:ext>
                </a:extLst>
              </a:tr>
              <a:tr h="122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39047"/>
                  </a:ext>
                </a:extLst>
              </a:tr>
              <a:tr h="122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77144"/>
                  </a:ext>
                </a:extLst>
              </a:tr>
              <a:tr h="122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47.050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480681"/>
                  </a:ext>
                </a:extLst>
              </a:tr>
              <a:tr h="122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45863"/>
                  </a:ext>
                </a:extLst>
              </a:tr>
              <a:tr h="122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908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7" y="1154546"/>
            <a:ext cx="8005555" cy="5305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38532" y="1702967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2131A21-3A7D-493B-89E8-C6840F8AD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090162"/>
              </p:ext>
            </p:extLst>
          </p:nvPr>
        </p:nvGraphicFramePr>
        <p:xfrm>
          <a:off x="562001" y="1972659"/>
          <a:ext cx="7990871" cy="2671742"/>
        </p:xfrm>
        <a:graphic>
          <a:graphicData uri="http://schemas.openxmlformats.org/drawingml/2006/table">
            <a:tbl>
              <a:tblPr/>
              <a:tblGrid>
                <a:gridCol w="267791">
                  <a:extLst>
                    <a:ext uri="{9D8B030D-6E8A-4147-A177-3AD203B41FA5}">
                      <a16:colId xmlns:a16="http://schemas.microsoft.com/office/drawing/2014/main" val="1164685615"/>
                    </a:ext>
                  </a:extLst>
                </a:gridCol>
                <a:gridCol w="267791">
                  <a:extLst>
                    <a:ext uri="{9D8B030D-6E8A-4147-A177-3AD203B41FA5}">
                      <a16:colId xmlns:a16="http://schemas.microsoft.com/office/drawing/2014/main" val="1324193671"/>
                    </a:ext>
                  </a:extLst>
                </a:gridCol>
                <a:gridCol w="267791">
                  <a:extLst>
                    <a:ext uri="{9D8B030D-6E8A-4147-A177-3AD203B41FA5}">
                      <a16:colId xmlns:a16="http://schemas.microsoft.com/office/drawing/2014/main" val="1297871348"/>
                    </a:ext>
                  </a:extLst>
                </a:gridCol>
                <a:gridCol w="3020676">
                  <a:extLst>
                    <a:ext uri="{9D8B030D-6E8A-4147-A177-3AD203B41FA5}">
                      <a16:colId xmlns:a16="http://schemas.microsoft.com/office/drawing/2014/main" val="2105981825"/>
                    </a:ext>
                  </a:extLst>
                </a:gridCol>
                <a:gridCol w="717679">
                  <a:extLst>
                    <a:ext uri="{9D8B030D-6E8A-4147-A177-3AD203B41FA5}">
                      <a16:colId xmlns:a16="http://schemas.microsoft.com/office/drawing/2014/main" val="3181804893"/>
                    </a:ext>
                  </a:extLst>
                </a:gridCol>
                <a:gridCol w="717679">
                  <a:extLst>
                    <a:ext uri="{9D8B030D-6E8A-4147-A177-3AD203B41FA5}">
                      <a16:colId xmlns:a16="http://schemas.microsoft.com/office/drawing/2014/main" val="2037876076"/>
                    </a:ext>
                  </a:extLst>
                </a:gridCol>
                <a:gridCol w="717679">
                  <a:extLst>
                    <a:ext uri="{9D8B030D-6E8A-4147-A177-3AD203B41FA5}">
                      <a16:colId xmlns:a16="http://schemas.microsoft.com/office/drawing/2014/main" val="3594570254"/>
                    </a:ext>
                  </a:extLst>
                </a:gridCol>
                <a:gridCol w="717679">
                  <a:extLst>
                    <a:ext uri="{9D8B030D-6E8A-4147-A177-3AD203B41FA5}">
                      <a16:colId xmlns:a16="http://schemas.microsoft.com/office/drawing/2014/main" val="2853028474"/>
                    </a:ext>
                  </a:extLst>
                </a:gridCol>
                <a:gridCol w="653409">
                  <a:extLst>
                    <a:ext uri="{9D8B030D-6E8A-4147-A177-3AD203B41FA5}">
                      <a16:colId xmlns:a16="http://schemas.microsoft.com/office/drawing/2014/main" val="2263113699"/>
                    </a:ext>
                  </a:extLst>
                </a:gridCol>
                <a:gridCol w="642697">
                  <a:extLst>
                    <a:ext uri="{9D8B030D-6E8A-4147-A177-3AD203B41FA5}">
                      <a16:colId xmlns:a16="http://schemas.microsoft.com/office/drawing/2014/main" val="2093905697"/>
                    </a:ext>
                  </a:extLst>
                </a:gridCol>
              </a:tblGrid>
              <a:tr h="1249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843639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46133"/>
                  </a:ext>
                </a:extLst>
              </a:tr>
              <a:tr h="1640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2.632.972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-1.020.193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845346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53445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818305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1.696.693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-1.028.463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49309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69431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49117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632753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75204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31191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4319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 de Turismo Social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00284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828943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89562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210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42202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98701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80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321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7" y="1155034"/>
            <a:ext cx="800555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38532" y="1702967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690F0F7-4589-4C07-83E4-52DE74C2D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03463"/>
              </p:ext>
            </p:extLst>
          </p:nvPr>
        </p:nvGraphicFramePr>
        <p:xfrm>
          <a:off x="579655" y="1985485"/>
          <a:ext cx="7984690" cy="3212918"/>
        </p:xfrm>
        <a:graphic>
          <a:graphicData uri="http://schemas.openxmlformats.org/drawingml/2006/table">
            <a:tbl>
              <a:tblPr/>
              <a:tblGrid>
                <a:gridCol w="267583">
                  <a:extLst>
                    <a:ext uri="{9D8B030D-6E8A-4147-A177-3AD203B41FA5}">
                      <a16:colId xmlns:a16="http://schemas.microsoft.com/office/drawing/2014/main" val="3086822108"/>
                    </a:ext>
                  </a:extLst>
                </a:gridCol>
                <a:gridCol w="267583">
                  <a:extLst>
                    <a:ext uri="{9D8B030D-6E8A-4147-A177-3AD203B41FA5}">
                      <a16:colId xmlns:a16="http://schemas.microsoft.com/office/drawing/2014/main" val="4167591548"/>
                    </a:ext>
                  </a:extLst>
                </a:gridCol>
                <a:gridCol w="267583">
                  <a:extLst>
                    <a:ext uri="{9D8B030D-6E8A-4147-A177-3AD203B41FA5}">
                      <a16:colId xmlns:a16="http://schemas.microsoft.com/office/drawing/2014/main" val="1914576799"/>
                    </a:ext>
                  </a:extLst>
                </a:gridCol>
                <a:gridCol w="3018341">
                  <a:extLst>
                    <a:ext uri="{9D8B030D-6E8A-4147-A177-3AD203B41FA5}">
                      <a16:colId xmlns:a16="http://schemas.microsoft.com/office/drawing/2014/main" val="611638175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3626096503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3933317891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1231818508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3232786729"/>
                    </a:ext>
                  </a:extLst>
                </a:gridCol>
                <a:gridCol w="652904">
                  <a:extLst>
                    <a:ext uri="{9D8B030D-6E8A-4147-A177-3AD203B41FA5}">
                      <a16:colId xmlns:a16="http://schemas.microsoft.com/office/drawing/2014/main" val="2160353570"/>
                    </a:ext>
                  </a:extLst>
                </a:gridCol>
                <a:gridCol w="642200">
                  <a:extLst>
                    <a:ext uri="{9D8B030D-6E8A-4147-A177-3AD203B41FA5}">
                      <a16:colId xmlns:a16="http://schemas.microsoft.com/office/drawing/2014/main" val="763251870"/>
                    </a:ext>
                  </a:extLst>
                </a:gridCol>
              </a:tblGrid>
              <a:tr h="1314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408877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148772"/>
                  </a:ext>
                </a:extLst>
              </a:tr>
              <a:tr h="1725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7.612.925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6.316.023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53004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3.917.686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599065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36005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27463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3393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22675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1.865.996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9924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709395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22999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026291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Renegociación y Reemprendimiento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35454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62505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13358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434275,0%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434275,0%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860766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52366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889051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936892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922405"/>
                  </a:ext>
                </a:extLst>
              </a:tr>
              <a:tr h="1396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55081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274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838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9713" y="1171851"/>
            <a:ext cx="8005555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58374" y="1974597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04D6E43-5D30-4964-A175-27DD3875E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94667"/>
              </p:ext>
            </p:extLst>
          </p:nvPr>
        </p:nvGraphicFramePr>
        <p:xfrm>
          <a:off x="564720" y="2276872"/>
          <a:ext cx="7988231" cy="2563309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3080426510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1189554808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1971420357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125384756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212211310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011696509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88128579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889823093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1924788740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3107054713"/>
                    </a:ext>
                  </a:extLst>
                </a:gridCol>
              </a:tblGrid>
              <a:tr h="1275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375626"/>
                  </a:ext>
                </a:extLst>
              </a:tr>
              <a:tr h="3906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731512"/>
                  </a:ext>
                </a:extLst>
              </a:tr>
              <a:tr h="1674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9.918.697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71165"/>
                  </a:ext>
                </a:extLst>
              </a:tr>
              <a:tr h="127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885.649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567715"/>
                  </a:ext>
                </a:extLst>
              </a:tr>
              <a:tr h="127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332360"/>
                  </a:ext>
                </a:extLst>
              </a:tr>
              <a:tr h="127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6.311.595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54309"/>
                  </a:ext>
                </a:extLst>
              </a:tr>
              <a:tr h="127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6.311.595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185529"/>
                  </a:ext>
                </a:extLst>
              </a:tr>
              <a:tr h="1712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8.662.298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5.568.604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09090"/>
                  </a:ext>
                </a:extLst>
              </a:tr>
              <a:tr h="127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698279"/>
                  </a:ext>
                </a:extLst>
              </a:tr>
              <a:tr h="127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952013"/>
                  </a:ext>
                </a:extLst>
              </a:tr>
              <a:tr h="127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34317"/>
                  </a:ext>
                </a:extLst>
              </a:tr>
              <a:tr h="127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584643"/>
                  </a:ext>
                </a:extLst>
              </a:tr>
              <a:tr h="127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15827"/>
                  </a:ext>
                </a:extLst>
              </a:tr>
              <a:tr h="127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42997"/>
                  </a:ext>
                </a:extLst>
              </a:tr>
              <a:tr h="1758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945912"/>
                  </a:ext>
                </a:extLst>
              </a:tr>
              <a:tr h="127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666594"/>
                  </a:ext>
                </a:extLst>
              </a:tr>
              <a:tr h="127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8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75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48368" y="1247697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OCTUBRE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B7BDEF08-FA2E-4F9B-B1B8-6839DCC28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063518"/>
              </p:ext>
            </p:extLst>
          </p:nvPr>
        </p:nvGraphicFramePr>
        <p:xfrm>
          <a:off x="553560" y="2420888"/>
          <a:ext cx="7971778" cy="365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94590" y="1121335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OCTUBRE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62B1344C-E573-436F-B33B-C2ABEA601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672397"/>
              </p:ext>
            </p:extLst>
          </p:nvPr>
        </p:nvGraphicFramePr>
        <p:xfrm>
          <a:off x="494590" y="2109986"/>
          <a:ext cx="7920881" cy="387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1197790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2875" y="1845469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A7AFC2-C92E-44E1-90E9-FC1D6D7D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00691"/>
              </p:ext>
            </p:extLst>
          </p:nvPr>
        </p:nvGraphicFramePr>
        <p:xfrm>
          <a:off x="572875" y="2201486"/>
          <a:ext cx="8039312" cy="2317374"/>
        </p:xfrm>
        <a:graphic>
          <a:graphicData uri="http://schemas.openxmlformats.org/drawingml/2006/table">
            <a:tbl>
              <a:tblPr/>
              <a:tblGrid>
                <a:gridCol w="288354">
                  <a:extLst>
                    <a:ext uri="{9D8B030D-6E8A-4147-A177-3AD203B41FA5}">
                      <a16:colId xmlns:a16="http://schemas.microsoft.com/office/drawing/2014/main" val="1706537692"/>
                    </a:ext>
                  </a:extLst>
                </a:gridCol>
                <a:gridCol w="3252634">
                  <a:extLst>
                    <a:ext uri="{9D8B030D-6E8A-4147-A177-3AD203B41FA5}">
                      <a16:colId xmlns:a16="http://schemas.microsoft.com/office/drawing/2014/main" val="2346071094"/>
                    </a:ext>
                  </a:extLst>
                </a:gridCol>
                <a:gridCol w="772789">
                  <a:extLst>
                    <a:ext uri="{9D8B030D-6E8A-4147-A177-3AD203B41FA5}">
                      <a16:colId xmlns:a16="http://schemas.microsoft.com/office/drawing/2014/main" val="3555450500"/>
                    </a:ext>
                  </a:extLst>
                </a:gridCol>
                <a:gridCol w="772789">
                  <a:extLst>
                    <a:ext uri="{9D8B030D-6E8A-4147-A177-3AD203B41FA5}">
                      <a16:colId xmlns:a16="http://schemas.microsoft.com/office/drawing/2014/main" val="2577886025"/>
                    </a:ext>
                  </a:extLst>
                </a:gridCol>
                <a:gridCol w="772789">
                  <a:extLst>
                    <a:ext uri="{9D8B030D-6E8A-4147-A177-3AD203B41FA5}">
                      <a16:colId xmlns:a16="http://schemas.microsoft.com/office/drawing/2014/main" val="1436370959"/>
                    </a:ext>
                  </a:extLst>
                </a:gridCol>
                <a:gridCol w="772789">
                  <a:extLst>
                    <a:ext uri="{9D8B030D-6E8A-4147-A177-3AD203B41FA5}">
                      <a16:colId xmlns:a16="http://schemas.microsoft.com/office/drawing/2014/main" val="2582190886"/>
                    </a:ext>
                  </a:extLst>
                </a:gridCol>
                <a:gridCol w="703584">
                  <a:extLst>
                    <a:ext uri="{9D8B030D-6E8A-4147-A177-3AD203B41FA5}">
                      <a16:colId xmlns:a16="http://schemas.microsoft.com/office/drawing/2014/main" val="448786282"/>
                    </a:ext>
                  </a:extLst>
                </a:gridCol>
                <a:gridCol w="703584">
                  <a:extLst>
                    <a:ext uri="{9D8B030D-6E8A-4147-A177-3AD203B41FA5}">
                      <a16:colId xmlns:a16="http://schemas.microsoft.com/office/drawing/2014/main" val="2984717616"/>
                    </a:ext>
                  </a:extLst>
                </a:gridCol>
              </a:tblGrid>
              <a:tr h="1353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393824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607418"/>
                  </a:ext>
                </a:extLst>
              </a:tr>
              <a:tr h="143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1.029.849.395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1.543.334.810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513.485.415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941.739.753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808147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161.495.339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161.136.549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-358.790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133.794.890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18803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41.325.315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44.978.353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3.653.038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29.435.039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83132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503.585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1.365.382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7981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296.953.076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432.950.552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135.997.476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279.126.708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792693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437.726.717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410.583.619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425.855.683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1568,9%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858913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131.032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436773,3%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516523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8.517.867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1.804.823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47601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372.318.540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-46.012.500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75697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2.344.703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415.682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05710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49.374.148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545991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2.208.826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121312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14.346.532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8.108.950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11.627.997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22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7" y="11820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8589" y="1773134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A0CED1E-3F0D-4C39-B7CC-83F53D46D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516570"/>
              </p:ext>
            </p:extLst>
          </p:nvPr>
        </p:nvGraphicFramePr>
        <p:xfrm>
          <a:off x="557279" y="2084458"/>
          <a:ext cx="7986820" cy="4183985"/>
        </p:xfrm>
        <a:graphic>
          <a:graphicData uri="http://schemas.openxmlformats.org/drawingml/2006/table">
            <a:tbl>
              <a:tblPr/>
              <a:tblGrid>
                <a:gridCol w="264376">
                  <a:extLst>
                    <a:ext uri="{9D8B030D-6E8A-4147-A177-3AD203B41FA5}">
                      <a16:colId xmlns:a16="http://schemas.microsoft.com/office/drawing/2014/main" val="2346868362"/>
                    </a:ext>
                  </a:extLst>
                </a:gridCol>
                <a:gridCol w="264376">
                  <a:extLst>
                    <a:ext uri="{9D8B030D-6E8A-4147-A177-3AD203B41FA5}">
                      <a16:colId xmlns:a16="http://schemas.microsoft.com/office/drawing/2014/main" val="353427168"/>
                    </a:ext>
                  </a:extLst>
                </a:gridCol>
                <a:gridCol w="2982168">
                  <a:extLst>
                    <a:ext uri="{9D8B030D-6E8A-4147-A177-3AD203B41FA5}">
                      <a16:colId xmlns:a16="http://schemas.microsoft.com/office/drawing/2014/main" val="4031859748"/>
                    </a:ext>
                  </a:extLst>
                </a:gridCol>
                <a:gridCol w="803706">
                  <a:extLst>
                    <a:ext uri="{9D8B030D-6E8A-4147-A177-3AD203B41FA5}">
                      <a16:colId xmlns:a16="http://schemas.microsoft.com/office/drawing/2014/main" val="88011191"/>
                    </a:ext>
                  </a:extLst>
                </a:gridCol>
                <a:gridCol w="803706">
                  <a:extLst>
                    <a:ext uri="{9D8B030D-6E8A-4147-A177-3AD203B41FA5}">
                      <a16:colId xmlns:a16="http://schemas.microsoft.com/office/drawing/2014/main" val="1469152099"/>
                    </a:ext>
                  </a:extLst>
                </a:gridCol>
                <a:gridCol w="785199">
                  <a:extLst>
                    <a:ext uri="{9D8B030D-6E8A-4147-A177-3AD203B41FA5}">
                      <a16:colId xmlns:a16="http://schemas.microsoft.com/office/drawing/2014/main" val="2965620473"/>
                    </a:ext>
                  </a:extLst>
                </a:gridCol>
                <a:gridCol w="803706">
                  <a:extLst>
                    <a:ext uri="{9D8B030D-6E8A-4147-A177-3AD203B41FA5}">
                      <a16:colId xmlns:a16="http://schemas.microsoft.com/office/drawing/2014/main" val="3792733620"/>
                    </a:ext>
                  </a:extLst>
                </a:gridCol>
                <a:gridCol w="645079">
                  <a:extLst>
                    <a:ext uri="{9D8B030D-6E8A-4147-A177-3AD203B41FA5}">
                      <a16:colId xmlns:a16="http://schemas.microsoft.com/office/drawing/2014/main" val="4013790065"/>
                    </a:ext>
                  </a:extLst>
                </a:gridCol>
                <a:gridCol w="634504">
                  <a:extLst>
                    <a:ext uri="{9D8B030D-6E8A-4147-A177-3AD203B41FA5}">
                      <a16:colId xmlns:a16="http://schemas.microsoft.com/office/drawing/2014/main" val="2673008670"/>
                    </a:ext>
                  </a:extLst>
                </a:gridCol>
              </a:tblGrid>
              <a:tr h="1405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209694"/>
                  </a:ext>
                </a:extLst>
              </a:tr>
              <a:tr h="3443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65801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76.453.623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573.542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63.523.598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45799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36.575.212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505.881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31.472.715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72576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39.878.411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67.661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32.050.883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11896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271498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97045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15.177.942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679.119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12.303.638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07021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38.772.319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1.231.563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28.077.379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56102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38.772.319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1.231.563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28.077.379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430054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160676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34.116.038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922.156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27.671.449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20959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1.165.231.873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465.173.353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652.879.814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34217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1.165.231.873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465.173.353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652.879.814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06609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30730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59.052.516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959.638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47.630.733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527617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43.629.152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682.416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34.565.265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57612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15.423.364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277.222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13.065.468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58518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6.836.210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5.636.302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392541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25.819.711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-1.513.113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13.850.926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5906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20.820.983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-1.705.448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10.368.344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17577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4.998.728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3.482.582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21272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92.494.397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-6.473.465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86.067.855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53979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92.494.397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-6.473.465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86.067.855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05287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31.905.621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1.187.781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18.148.330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71816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4.574.452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187.542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3.318.915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811189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6.813.058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220.691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5.611.022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70083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2.632.972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-1.020.193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1.970.434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43457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7.612.925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818.810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6.316.023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27723"/>
                  </a:ext>
                </a:extLst>
              </a:tr>
              <a:tr h="132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17.473.206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1.818.976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9.918.697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99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42036" y="1185855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FET – Covid - 19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8589" y="1799240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DE96DA4-9BE5-421E-8372-C5C6B6AAC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55794"/>
              </p:ext>
            </p:extLst>
          </p:nvPr>
        </p:nvGraphicFramePr>
        <p:xfrm>
          <a:off x="541042" y="2137404"/>
          <a:ext cx="7985931" cy="1583369"/>
        </p:xfrm>
        <a:graphic>
          <a:graphicData uri="http://schemas.openxmlformats.org/drawingml/2006/table">
            <a:tbl>
              <a:tblPr/>
              <a:tblGrid>
                <a:gridCol w="264348">
                  <a:extLst>
                    <a:ext uri="{9D8B030D-6E8A-4147-A177-3AD203B41FA5}">
                      <a16:colId xmlns:a16="http://schemas.microsoft.com/office/drawing/2014/main" val="2425466537"/>
                    </a:ext>
                  </a:extLst>
                </a:gridCol>
                <a:gridCol w="264348">
                  <a:extLst>
                    <a:ext uri="{9D8B030D-6E8A-4147-A177-3AD203B41FA5}">
                      <a16:colId xmlns:a16="http://schemas.microsoft.com/office/drawing/2014/main" val="1886613654"/>
                    </a:ext>
                  </a:extLst>
                </a:gridCol>
                <a:gridCol w="2981836">
                  <a:extLst>
                    <a:ext uri="{9D8B030D-6E8A-4147-A177-3AD203B41FA5}">
                      <a16:colId xmlns:a16="http://schemas.microsoft.com/office/drawing/2014/main" val="3286347973"/>
                    </a:ext>
                  </a:extLst>
                </a:gridCol>
                <a:gridCol w="803616">
                  <a:extLst>
                    <a:ext uri="{9D8B030D-6E8A-4147-A177-3AD203B41FA5}">
                      <a16:colId xmlns:a16="http://schemas.microsoft.com/office/drawing/2014/main" val="2603067410"/>
                    </a:ext>
                  </a:extLst>
                </a:gridCol>
                <a:gridCol w="803616">
                  <a:extLst>
                    <a:ext uri="{9D8B030D-6E8A-4147-A177-3AD203B41FA5}">
                      <a16:colId xmlns:a16="http://schemas.microsoft.com/office/drawing/2014/main" val="1476381352"/>
                    </a:ext>
                  </a:extLst>
                </a:gridCol>
                <a:gridCol w="785111">
                  <a:extLst>
                    <a:ext uri="{9D8B030D-6E8A-4147-A177-3AD203B41FA5}">
                      <a16:colId xmlns:a16="http://schemas.microsoft.com/office/drawing/2014/main" val="4276447922"/>
                    </a:ext>
                  </a:extLst>
                </a:gridCol>
                <a:gridCol w="803616">
                  <a:extLst>
                    <a:ext uri="{9D8B030D-6E8A-4147-A177-3AD203B41FA5}">
                      <a16:colId xmlns:a16="http://schemas.microsoft.com/office/drawing/2014/main" val="260779851"/>
                    </a:ext>
                  </a:extLst>
                </a:gridCol>
                <a:gridCol w="645007">
                  <a:extLst>
                    <a:ext uri="{9D8B030D-6E8A-4147-A177-3AD203B41FA5}">
                      <a16:colId xmlns:a16="http://schemas.microsoft.com/office/drawing/2014/main" val="44681986"/>
                    </a:ext>
                  </a:extLst>
                </a:gridCol>
                <a:gridCol w="634433">
                  <a:extLst>
                    <a:ext uri="{9D8B030D-6E8A-4147-A177-3AD203B41FA5}">
                      <a16:colId xmlns:a16="http://schemas.microsoft.com/office/drawing/2014/main" val="437662133"/>
                    </a:ext>
                  </a:extLst>
                </a:gridCol>
              </a:tblGrid>
              <a:tr h="1567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41827"/>
                  </a:ext>
                </a:extLst>
              </a:tr>
              <a:tr h="3840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45839"/>
                  </a:ext>
                </a:extLst>
              </a:tr>
              <a:tr h="164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598.734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075201"/>
                  </a:ext>
                </a:extLst>
              </a:tr>
              <a:tr h="156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598.734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14756"/>
                  </a:ext>
                </a:extLst>
              </a:tr>
              <a:tr h="156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32.982.436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76425"/>
                  </a:ext>
                </a:extLst>
              </a:tr>
              <a:tr h="156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32.982.436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19126"/>
                  </a:ext>
                </a:extLst>
              </a:tr>
              <a:tr h="156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74.324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74.324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83750"/>
                  </a:ext>
                </a:extLst>
              </a:tr>
              <a:tr h="25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 FET - Covid -19  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74.324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74.324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84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55827" y="1146148"/>
            <a:ext cx="7956053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28575" y="1912053"/>
            <a:ext cx="795541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47FD508-B0F2-4EF0-A509-7FA8538D1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396649"/>
              </p:ext>
            </p:extLst>
          </p:nvPr>
        </p:nvGraphicFramePr>
        <p:xfrm>
          <a:off x="540432" y="2223377"/>
          <a:ext cx="7943554" cy="4115150"/>
        </p:xfrm>
        <a:graphic>
          <a:graphicData uri="http://schemas.openxmlformats.org/drawingml/2006/table">
            <a:tbl>
              <a:tblPr/>
              <a:tblGrid>
                <a:gridCol w="266205">
                  <a:extLst>
                    <a:ext uri="{9D8B030D-6E8A-4147-A177-3AD203B41FA5}">
                      <a16:colId xmlns:a16="http://schemas.microsoft.com/office/drawing/2014/main" val="2705559511"/>
                    </a:ext>
                  </a:extLst>
                </a:gridCol>
                <a:gridCol w="266205">
                  <a:extLst>
                    <a:ext uri="{9D8B030D-6E8A-4147-A177-3AD203B41FA5}">
                      <a16:colId xmlns:a16="http://schemas.microsoft.com/office/drawing/2014/main" val="3632576917"/>
                    </a:ext>
                  </a:extLst>
                </a:gridCol>
                <a:gridCol w="266205">
                  <a:extLst>
                    <a:ext uri="{9D8B030D-6E8A-4147-A177-3AD203B41FA5}">
                      <a16:colId xmlns:a16="http://schemas.microsoft.com/office/drawing/2014/main" val="1650980443"/>
                    </a:ext>
                  </a:extLst>
                </a:gridCol>
                <a:gridCol w="3002791">
                  <a:extLst>
                    <a:ext uri="{9D8B030D-6E8A-4147-A177-3AD203B41FA5}">
                      <a16:colId xmlns:a16="http://schemas.microsoft.com/office/drawing/2014/main" val="3144438374"/>
                    </a:ext>
                  </a:extLst>
                </a:gridCol>
                <a:gridCol w="713429">
                  <a:extLst>
                    <a:ext uri="{9D8B030D-6E8A-4147-A177-3AD203B41FA5}">
                      <a16:colId xmlns:a16="http://schemas.microsoft.com/office/drawing/2014/main" val="1430912620"/>
                    </a:ext>
                  </a:extLst>
                </a:gridCol>
                <a:gridCol w="713429">
                  <a:extLst>
                    <a:ext uri="{9D8B030D-6E8A-4147-A177-3AD203B41FA5}">
                      <a16:colId xmlns:a16="http://schemas.microsoft.com/office/drawing/2014/main" val="1720000424"/>
                    </a:ext>
                  </a:extLst>
                </a:gridCol>
                <a:gridCol w="713429">
                  <a:extLst>
                    <a:ext uri="{9D8B030D-6E8A-4147-A177-3AD203B41FA5}">
                      <a16:colId xmlns:a16="http://schemas.microsoft.com/office/drawing/2014/main" val="1654685635"/>
                    </a:ext>
                  </a:extLst>
                </a:gridCol>
                <a:gridCol w="713429">
                  <a:extLst>
                    <a:ext uri="{9D8B030D-6E8A-4147-A177-3AD203B41FA5}">
                      <a16:colId xmlns:a16="http://schemas.microsoft.com/office/drawing/2014/main" val="1089355067"/>
                    </a:ext>
                  </a:extLst>
                </a:gridCol>
                <a:gridCol w="649540">
                  <a:extLst>
                    <a:ext uri="{9D8B030D-6E8A-4147-A177-3AD203B41FA5}">
                      <a16:colId xmlns:a16="http://schemas.microsoft.com/office/drawing/2014/main" val="1630972257"/>
                    </a:ext>
                  </a:extLst>
                </a:gridCol>
                <a:gridCol w="638892">
                  <a:extLst>
                    <a:ext uri="{9D8B030D-6E8A-4147-A177-3AD203B41FA5}">
                      <a16:colId xmlns:a16="http://schemas.microsoft.com/office/drawing/2014/main" val="246097101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048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766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36.575.212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31.472.715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45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8.512.577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-364.107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7.121.913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1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1.204.297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953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146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57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19.258.913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521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16.965.268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93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15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16.697.437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108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566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50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2.068.695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766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Escritorio Empresa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172.121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76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697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38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61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040029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896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2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1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424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4.565.316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3.864.255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144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08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30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013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36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3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842" y="1192190"/>
            <a:ext cx="8050839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25946" y="2016007"/>
            <a:ext cx="8050839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BACF121-A6F8-4C36-B144-BE39384CF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86548"/>
              </p:ext>
            </p:extLst>
          </p:nvPr>
        </p:nvGraphicFramePr>
        <p:xfrm>
          <a:off x="537496" y="2334531"/>
          <a:ext cx="8067533" cy="2941147"/>
        </p:xfrm>
        <a:graphic>
          <a:graphicData uri="http://schemas.openxmlformats.org/drawingml/2006/table">
            <a:tbl>
              <a:tblPr/>
              <a:tblGrid>
                <a:gridCol w="270360">
                  <a:extLst>
                    <a:ext uri="{9D8B030D-6E8A-4147-A177-3AD203B41FA5}">
                      <a16:colId xmlns:a16="http://schemas.microsoft.com/office/drawing/2014/main" val="50062455"/>
                    </a:ext>
                  </a:extLst>
                </a:gridCol>
                <a:gridCol w="270360">
                  <a:extLst>
                    <a:ext uri="{9D8B030D-6E8A-4147-A177-3AD203B41FA5}">
                      <a16:colId xmlns:a16="http://schemas.microsoft.com/office/drawing/2014/main" val="2081156618"/>
                    </a:ext>
                  </a:extLst>
                </a:gridCol>
                <a:gridCol w="270360">
                  <a:extLst>
                    <a:ext uri="{9D8B030D-6E8A-4147-A177-3AD203B41FA5}">
                      <a16:colId xmlns:a16="http://schemas.microsoft.com/office/drawing/2014/main" val="1815929569"/>
                    </a:ext>
                  </a:extLst>
                </a:gridCol>
                <a:gridCol w="3049656">
                  <a:extLst>
                    <a:ext uri="{9D8B030D-6E8A-4147-A177-3AD203B41FA5}">
                      <a16:colId xmlns:a16="http://schemas.microsoft.com/office/drawing/2014/main" val="168484738"/>
                    </a:ext>
                  </a:extLst>
                </a:gridCol>
                <a:gridCol w="724564">
                  <a:extLst>
                    <a:ext uri="{9D8B030D-6E8A-4147-A177-3AD203B41FA5}">
                      <a16:colId xmlns:a16="http://schemas.microsoft.com/office/drawing/2014/main" val="4213195511"/>
                    </a:ext>
                  </a:extLst>
                </a:gridCol>
                <a:gridCol w="724564">
                  <a:extLst>
                    <a:ext uri="{9D8B030D-6E8A-4147-A177-3AD203B41FA5}">
                      <a16:colId xmlns:a16="http://schemas.microsoft.com/office/drawing/2014/main" val="356888827"/>
                    </a:ext>
                  </a:extLst>
                </a:gridCol>
                <a:gridCol w="724564">
                  <a:extLst>
                    <a:ext uri="{9D8B030D-6E8A-4147-A177-3AD203B41FA5}">
                      <a16:colId xmlns:a16="http://schemas.microsoft.com/office/drawing/2014/main" val="3224356423"/>
                    </a:ext>
                  </a:extLst>
                </a:gridCol>
                <a:gridCol w="724564">
                  <a:extLst>
                    <a:ext uri="{9D8B030D-6E8A-4147-A177-3AD203B41FA5}">
                      <a16:colId xmlns:a16="http://schemas.microsoft.com/office/drawing/2014/main" val="2553809708"/>
                    </a:ext>
                  </a:extLst>
                </a:gridCol>
                <a:gridCol w="659678">
                  <a:extLst>
                    <a:ext uri="{9D8B030D-6E8A-4147-A177-3AD203B41FA5}">
                      <a16:colId xmlns:a16="http://schemas.microsoft.com/office/drawing/2014/main" val="2517696506"/>
                    </a:ext>
                  </a:extLst>
                </a:gridCol>
                <a:gridCol w="648863">
                  <a:extLst>
                    <a:ext uri="{9D8B030D-6E8A-4147-A177-3AD203B41FA5}">
                      <a16:colId xmlns:a16="http://schemas.microsoft.com/office/drawing/2014/main" val="4284494372"/>
                    </a:ext>
                  </a:extLst>
                </a:gridCol>
              </a:tblGrid>
              <a:tr h="2357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91830"/>
                  </a:ext>
                </a:extLst>
              </a:tr>
              <a:tr h="3876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088569"/>
                  </a:ext>
                </a:extLst>
              </a:tr>
              <a:tr h="1661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39.878.411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32.050.883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51746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150362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39.806.598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31.987.899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86176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304967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95256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30.948.802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58291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07243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64253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2.538.607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970499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3.834.190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8890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748919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417866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4.846.089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52127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3.970.328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75410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Consorcios Tecnológicos - CORFO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6.305.349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801612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01560"/>
                  </a:ext>
                </a:extLst>
              </a:tr>
              <a:tr h="2531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Normalización y Oficina Internacional de Pesos y Medidas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3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5627</TotalTime>
  <Words>7498</Words>
  <Application>Microsoft Office PowerPoint</Application>
  <PresentationFormat>Presentación en pantalla (4:3)</PresentationFormat>
  <Paragraphs>4456</Paragraphs>
  <Slides>29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Verdana</vt:lpstr>
      <vt:lpstr>2_Tema de Office</vt:lpstr>
      <vt:lpstr>EJECUCIÓN ACUMULADA DE GASTOS PRESUPUESTARIOS AL MES DE OCTUBRE DE 2021 PARTIDA 07: MINISTERIO DE ECONOMÍA, FOMENTO Y TURISMO</vt:lpstr>
      <vt:lpstr>EJECUCIÓN ACUMULADA DE GASTOS A OCTUBRE DE 2021  PARTIDA 07 MINISTERIO DE ECONOMÍA, FOMENTO Y TURISMO</vt:lpstr>
      <vt:lpstr>Presentación de PowerPoint</vt:lpstr>
      <vt:lpstr>Presentación de PowerPoint</vt:lpstr>
      <vt:lpstr>EJECUCIÓN ACUMULADA DE GASTOS A OCTUBRE DE 2021  PARTIDA 07 MINISTERIO DE ECONOMÍA, FOMENTO Y TURISMO</vt:lpstr>
      <vt:lpstr>EJECUCIÓN ACUMULADA DE GASTOS A OCTUBRE DE 2021  PARTIDA 07 RESUMEN POR CAPÍTULOS</vt:lpstr>
      <vt:lpstr>EJECUCIÓN ACUMULADA DE GASTOS A OCTUBRE DE 2021  PARTIDA 07 RESUMEN FET – Covid - 19 </vt:lpstr>
      <vt:lpstr>EJECUCIÓN ACUMULADA DE GASTOS A OCTUBRE DE 2021  PARTIDA 07. CAPÍTULO 01. PROGRAMA 01: SUBSECRETARÍA DE ECONOMÍA Y EMPRESAS DE MENOR TAMAÑO</vt:lpstr>
      <vt:lpstr>EJECUCIÓN ACUMULADA DE GASTOS A OCTUBRE DE 2021  PARTIDA 07. CAPÍTULO 01. PROGRAMA 07: PROGRAMA FONDO DE INNOVACIÓN PARA LA COMPETITIVIDAD</vt:lpstr>
      <vt:lpstr>EJECUCIÓN ACUMULADA DE GASTOS A OCTUBRE DE 2021  PARTIDA 07. CAPÍTULO 02. PROGRAMA 01: SERVICIO NACIONAL DEL CONSUMIDOR</vt:lpstr>
      <vt:lpstr>EJECUCIÓN ACUMULADA DE GASTOS A OCTUBRE DE 2021  PARTIDA 07. CAPÍTULO 03. PROGRAMA 01: SUBSECRETARÍA DE PESCA Y ACUICULTURA</vt:lpstr>
      <vt:lpstr>EJECUCIÓN ACUMULADA DE GASTOS A OCTUBRE DE 2021  PARTIDA 07. CAPÍTULO 04. PROGRAMA 01: SERVICIO NACIONAL DE PESCA Y ACUICULTURA</vt:lpstr>
      <vt:lpstr>EJECUCIÓN ACUMULADA DE GASTOS A OCTUBRE DE 2021  PARTIDA 07. CAPÍTULO 06. PROGRAMA 01: CORPORACIÓN DE FOMENTO DE LA PRODUCCIÓN</vt:lpstr>
      <vt:lpstr>EJECUCIÓN ACUMULADA DE GASTOS A OCTUBRE DE 2021  PARTIDA 07. CAPÍTULO 06. PROGRAMA 01: CORPORACIÓN DE FOMENTO DE LA PRODUCCIÓN</vt:lpstr>
      <vt:lpstr>EJECUCIÓN ACUMULADA DE GASTOS A OCTUBRE DE 2021  PARTIDA 07. CAPÍTULO 06. PROGRAMA 01: CORPORACIÓN DE FOMENTO DE LA PRODUCCIÓN</vt:lpstr>
      <vt:lpstr>EJECUCIÓN ACUMULADA DE GASTOS A OCTUBRE DE 2021  PARTIDA 07. CAPÍTULO 07. PROGRAMA 01: INSTITUTO NACIONAL DE ESTADÍSTICAS</vt:lpstr>
      <vt:lpstr>EJECUCIÓN ACUMULADA DE GASTOS A OCTUBRE DE 2021  PARTIDA 07. CAPÍTULO 07. PROGRAMA 02: PROGRAMA CENSOS</vt:lpstr>
      <vt:lpstr>EJECUCIÓN ACUMULADA DE GASTOS A OCTUBRE DE 2021  PARTIDA 07. CAPÍTULO 07. PROGRAMA 08: FISCALÍA NACIONAL ECONÓMICA</vt:lpstr>
      <vt:lpstr>EJECUCIÓN ACUMULADA DE GASTOS A OCTUBRE DE 2021  PARTIDA 07. CAPÍTULO 09. PROGRAMA 01: SERVICIO NACIONAL DE TURISMO</vt:lpstr>
      <vt:lpstr>EJECUCIÓN ACUMULADA DE GASTOS A OCTUBRE DE 2021  PARTIDA 07. CAPÍTULO 09. PROGRAMA 50: SERVICIO NACIONAL DE TURISMO PARTIDA 07 FET – Covid - 19 </vt:lpstr>
      <vt:lpstr>EJECUCIÓN ACUMULADA DE GASTOS A OCTUBRE DE 2021  PARTIDA 07. CAPÍTULO 09. PROGRAMA 03: PROGRAMA DE PROMOCIÓN INTERNACIONAL</vt:lpstr>
      <vt:lpstr>EJECUCIÓN ACUMULADA DE GASTOS A OCTUBRE DE 2021  PARTIDA 07. CAPÍTULO 16. PROGRAMA 01: SERVICIO DE COOPERACIÓN TÉCNICA</vt:lpstr>
      <vt:lpstr>EJECUCIÓN ACUMULADA DE GASTOS A OCTUBRE DE 2021  PARTIDA 07. CAPÍTULO 16. PROGRAMA 50: SERVICIO DE COOPERACIÓN TÉCNICA  FET – Covid - 19 </vt:lpstr>
      <vt:lpstr>EJECUCIÓN ACUMULADA DE GASTOS A OCTUBRE DE 2021  PARTIDA 07. CAPÍTULO 19. PROGRAMA 01: COMITÉ INNOVA CHILE</vt:lpstr>
      <vt:lpstr>EJECUCIÓN ACUMULADA DE GASTOS A OCTUBRE DE 2021  PARTIDA 07. CAPÍTULO 21. PROGRAMA 01: AGENCIA DE PROMOCIÓN DE LA INVERSIÓN EXTRANJERA</vt:lpstr>
      <vt:lpstr>EJECUCIÓN ACUMULADA DE GASTOS A OCTUBRE DE 2021  PARTIDA 07. CAPÍTULO 23. PROGRAMA 01: INSTITUTO NACIONAL DE PROPIEDAD INDUSTRIAL</vt:lpstr>
      <vt:lpstr>EJECUCIÓN ACUMULADA DE GASTOS A OCTUBRE DE 2021  PARTIDA 07. CAPÍTULO 24. PROGRAMA 01: SUBSECRETARÍA DE TURISMO</vt:lpstr>
      <vt:lpstr>EJECUCIÓN ACUMULADA DE GASTOS A OCTUBRE DE 2021  PARTIDA 07. CAPÍTULO 25. PROGRAMA 01: SUPERINTENDENCIA DE INSOLVENCIA Y REEMPRENDIMIENTO</vt:lpstr>
      <vt:lpstr>EJECUCIÓN ACUMULADA DE GASTOS A OCTUBRE DE 2021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450</cp:revision>
  <cp:lastPrinted>2019-10-12T13:02:40Z</cp:lastPrinted>
  <dcterms:created xsi:type="dcterms:W3CDTF">2016-06-23T13:38:47Z</dcterms:created>
  <dcterms:modified xsi:type="dcterms:W3CDTF">2021-12-29T12:07:34Z</dcterms:modified>
</cp:coreProperties>
</file>