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F6-4B6A-BD71-4DE39A095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F6-4B6A-BD71-4DE39A095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F6-4B6A-BD71-4DE39A095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F6-4B6A-BD71-4DE39A095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F6-4B6A-BD71-4DE39A095B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EF6-4B6A-BD71-4DE39A095B3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EF6-4B6A-BD71-4DE39A095B3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(1)'!$E$72:$E$78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(1)'!$F$72:$F$78</c:f>
              <c:numCache>
                <c:formatCode>0.0%</c:formatCode>
                <c:ptCount val="7"/>
                <c:pt idx="0">
                  <c:v>0.76224233002656816</c:v>
                </c:pt>
                <c:pt idx="1">
                  <c:v>0.17635655154519653</c:v>
                </c:pt>
                <c:pt idx="2">
                  <c:v>1.7331722445504893E-3</c:v>
                </c:pt>
                <c:pt idx="3">
                  <c:v>4.4916160966404339E-3</c:v>
                </c:pt>
                <c:pt idx="4">
                  <c:v>9.6803420093019756E-3</c:v>
                </c:pt>
                <c:pt idx="5">
                  <c:v>4.5495938555847042E-2</c:v>
                </c:pt>
                <c:pt idx="6">
                  <c:v>4.952189531861699E-8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F6-4B6A-BD71-4DE39A095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(1)'!$F$46:$Q$46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(1)'!$F$47:$P$47</c:f>
              <c:numCache>
                <c:formatCode>0.0%</c:formatCode>
                <c:ptCount val="11"/>
                <c:pt idx="0">
                  <c:v>7.6202133648617193E-2</c:v>
                </c:pt>
                <c:pt idx="1">
                  <c:v>7.5929118118662028E-2</c:v>
                </c:pt>
                <c:pt idx="2">
                  <c:v>0.16590627193018423</c:v>
                </c:pt>
                <c:pt idx="3">
                  <c:v>7.6336737938510549E-2</c:v>
                </c:pt>
                <c:pt idx="4">
                  <c:v>7.9227536062349349E-2</c:v>
                </c:pt>
                <c:pt idx="5">
                  <c:v>7.4991467488939589E-2</c:v>
                </c:pt>
                <c:pt idx="6">
                  <c:v>8.0011201133620036E-2</c:v>
                </c:pt>
                <c:pt idx="7">
                  <c:v>7.8820396159589579E-2</c:v>
                </c:pt>
                <c:pt idx="8">
                  <c:v>7.950784403824096E-2</c:v>
                </c:pt>
                <c:pt idx="9">
                  <c:v>7.8497511943214124E-2</c:v>
                </c:pt>
                <c:pt idx="10">
                  <c:v>8.0044500410310915E-2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9-458A-82EC-76A0A34436A7}"/>
            </c:ext>
          </c:extLst>
        </c:ser>
        <c:ser>
          <c:idx val="1"/>
          <c:order val="1"/>
          <c:tx>
            <c:strRef>
              <c:f>'P. 23 Ministerio Público (1)'!$E$48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(1)'!$F$46:$Q$46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(1)'!$F$48:$Q$48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7.9875838243070776E-2</c:v>
                </c:pt>
                <c:pt idx="11">
                  <c:v>0.10657764758081355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9-458A-82EC-76A0A34436A7}"/>
            </c:ext>
          </c:extLst>
        </c:ser>
        <c:ser>
          <c:idx val="2"/>
          <c:order val="2"/>
          <c:tx>
            <c:strRef>
              <c:f>'P. 23 Ministerio Público (1)'!$E$49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(1)'!$F$46:$Q$46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(1)'!$F$49:$Q$49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E9-458A-82EC-76A0A3443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739000"/>
        <c:axId val="330742136"/>
      </c:barChart>
      <c:catAx>
        <c:axId val="3307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2136"/>
        <c:crosses val="autoZero"/>
        <c:auto val="1"/>
        <c:lblAlgn val="ctr"/>
        <c:lblOffset val="100"/>
        <c:noMultiLvlLbl val="0"/>
      </c:catAx>
      <c:valAx>
        <c:axId val="33074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39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'P. 23 Ministerio Público (1)'!$E$40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5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E7-4867-91EB-45F271E45020}"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E7-4867-91EB-45F271E45020}"/>
                </c:ext>
              </c:extLst>
            </c:dLbl>
            <c:dLbl>
              <c:idx val="2"/>
              <c:layout>
                <c:manualLayout>
                  <c:x val="-6.1111111111111109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E7-4867-91EB-45F271E45020}"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E7-4867-91EB-45F271E45020}"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E7-4867-91EB-45F271E45020}"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E7-4867-91EB-45F271E45020}"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E7-4867-91EB-45F271E45020}"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FE7-4867-91EB-45F271E45020}"/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E7-4867-91EB-45F271E45020}"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E7-4867-91EB-45F271E45020}"/>
                </c:ext>
              </c:extLst>
            </c:dLbl>
            <c:dLbl>
              <c:idx val="10"/>
              <c:layout>
                <c:manualLayout>
                  <c:x val="-2.222222222222222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E7-4867-91EB-45F271E45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(1)'!$F$40:$P$40</c:f>
              <c:numCache>
                <c:formatCode>0.0%</c:formatCode>
                <c:ptCount val="11"/>
                <c:pt idx="0">
                  <c:v>7.6202133648617193E-2</c:v>
                </c:pt>
                <c:pt idx="1">
                  <c:v>0.15213125176727924</c:v>
                </c:pt>
                <c:pt idx="2">
                  <c:v>0.31803752369746346</c:v>
                </c:pt>
                <c:pt idx="3">
                  <c:v>0.394374261635974</c:v>
                </c:pt>
                <c:pt idx="4">
                  <c:v>0.47486616853601954</c:v>
                </c:pt>
                <c:pt idx="5">
                  <c:v>0.54969324847549517</c:v>
                </c:pt>
                <c:pt idx="6">
                  <c:v>0.62937684708896235</c:v>
                </c:pt>
                <c:pt idx="7">
                  <c:v>0.70819724324855193</c:v>
                </c:pt>
                <c:pt idx="8">
                  <c:v>0.78770508728679289</c:v>
                </c:pt>
                <c:pt idx="9">
                  <c:v>0.86527866484314597</c:v>
                </c:pt>
                <c:pt idx="10">
                  <c:v>0.94532316525345694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FE7-4867-91EB-45F271E45020}"/>
            </c:ext>
          </c:extLst>
        </c:ser>
        <c:ser>
          <c:idx val="1"/>
          <c:order val="1"/>
          <c:tx>
            <c:strRef>
              <c:f>'P. 23 Ministerio Público (1)'!$E$41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(1)'!$F$41:$Q$41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0.87679451408842934</c:v>
                </c:pt>
                <c:pt idx="11">
                  <c:v>0.98542327409681396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FE7-4867-91EB-45F271E45020}"/>
            </c:ext>
          </c:extLst>
        </c:ser>
        <c:ser>
          <c:idx val="2"/>
          <c:order val="2"/>
          <c:tx>
            <c:strRef>
              <c:f>'P. 23 Ministerio Público (1)'!$E$42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(1)'!$F$42:$Q$42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FE7-4867-91EB-45F271E45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744488"/>
        <c:axId val="330741352"/>
      </c:lineChart>
      <c:catAx>
        <c:axId val="3307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1352"/>
        <c:crosses val="autoZero"/>
        <c:auto val="1"/>
        <c:lblAlgn val="ctr"/>
        <c:lblOffset val="100"/>
        <c:noMultiLvlLbl val="0"/>
      </c:catAx>
      <c:valAx>
        <c:axId val="330741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448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2021</a:t>
            </a:r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079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43391"/>
              </p:ext>
            </p:extLst>
          </p:nvPr>
        </p:nvGraphicFramePr>
        <p:xfrm>
          <a:off x="611560" y="1988840"/>
          <a:ext cx="7759774" cy="410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196752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672202"/>
              </p:ext>
            </p:extLst>
          </p:nvPr>
        </p:nvGraphicFramePr>
        <p:xfrm>
          <a:off x="539552" y="2204864"/>
          <a:ext cx="7992888" cy="3954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9675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658755"/>
              </p:ext>
            </p:extLst>
          </p:nvPr>
        </p:nvGraphicFramePr>
        <p:xfrm>
          <a:off x="467544" y="2132856"/>
          <a:ext cx="7776864" cy="4030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5067" y="1149287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6506" y="1761060"/>
            <a:ext cx="8004067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0443"/>
              </p:ext>
            </p:extLst>
          </p:nvPr>
        </p:nvGraphicFramePr>
        <p:xfrm>
          <a:off x="516508" y="2081834"/>
          <a:ext cx="8015505" cy="4227338"/>
        </p:xfrm>
        <a:graphic>
          <a:graphicData uri="http://schemas.openxmlformats.org/drawingml/2006/table">
            <a:tbl>
              <a:tblPr/>
              <a:tblGrid>
                <a:gridCol w="752630">
                  <a:extLst>
                    <a:ext uri="{9D8B030D-6E8A-4147-A177-3AD203B41FA5}">
                      <a16:colId xmlns:a16="http://schemas.microsoft.com/office/drawing/2014/main" val="2053107474"/>
                    </a:ext>
                  </a:extLst>
                </a:gridCol>
                <a:gridCol w="313595">
                  <a:extLst>
                    <a:ext uri="{9D8B030D-6E8A-4147-A177-3AD203B41FA5}">
                      <a16:colId xmlns:a16="http://schemas.microsoft.com/office/drawing/2014/main" val="3372608170"/>
                    </a:ext>
                  </a:extLst>
                </a:gridCol>
                <a:gridCol w="313595">
                  <a:extLst>
                    <a:ext uri="{9D8B030D-6E8A-4147-A177-3AD203B41FA5}">
                      <a16:colId xmlns:a16="http://schemas.microsoft.com/office/drawing/2014/main" val="1904489862"/>
                    </a:ext>
                  </a:extLst>
                </a:gridCol>
                <a:gridCol w="2333151">
                  <a:extLst>
                    <a:ext uri="{9D8B030D-6E8A-4147-A177-3AD203B41FA5}">
                      <a16:colId xmlns:a16="http://schemas.microsoft.com/office/drawing/2014/main" val="1683568504"/>
                    </a:ext>
                  </a:extLst>
                </a:gridCol>
                <a:gridCol w="752630">
                  <a:extLst>
                    <a:ext uri="{9D8B030D-6E8A-4147-A177-3AD203B41FA5}">
                      <a16:colId xmlns:a16="http://schemas.microsoft.com/office/drawing/2014/main" val="515686780"/>
                    </a:ext>
                  </a:extLst>
                </a:gridCol>
                <a:gridCol w="689911">
                  <a:extLst>
                    <a:ext uri="{9D8B030D-6E8A-4147-A177-3AD203B41FA5}">
                      <a16:colId xmlns:a16="http://schemas.microsoft.com/office/drawing/2014/main" val="3299281777"/>
                    </a:ext>
                  </a:extLst>
                </a:gridCol>
                <a:gridCol w="689911">
                  <a:extLst>
                    <a:ext uri="{9D8B030D-6E8A-4147-A177-3AD203B41FA5}">
                      <a16:colId xmlns:a16="http://schemas.microsoft.com/office/drawing/2014/main" val="4213540296"/>
                    </a:ext>
                  </a:extLst>
                </a:gridCol>
                <a:gridCol w="664822">
                  <a:extLst>
                    <a:ext uri="{9D8B030D-6E8A-4147-A177-3AD203B41FA5}">
                      <a16:colId xmlns:a16="http://schemas.microsoft.com/office/drawing/2014/main" val="3343935415"/>
                    </a:ext>
                  </a:extLst>
                </a:gridCol>
                <a:gridCol w="752630">
                  <a:extLst>
                    <a:ext uri="{9D8B030D-6E8A-4147-A177-3AD203B41FA5}">
                      <a16:colId xmlns:a16="http://schemas.microsoft.com/office/drawing/2014/main" val="451685848"/>
                    </a:ext>
                  </a:extLst>
                </a:gridCol>
                <a:gridCol w="752630">
                  <a:extLst>
                    <a:ext uri="{9D8B030D-6E8A-4147-A177-3AD203B41FA5}">
                      <a16:colId xmlns:a16="http://schemas.microsoft.com/office/drawing/2014/main" val="4109005944"/>
                    </a:ext>
                  </a:extLst>
                </a:gridCol>
              </a:tblGrid>
              <a:tr h="2290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369528"/>
                  </a:ext>
                </a:extLst>
              </a:tr>
              <a:tr h="4488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010068"/>
                  </a:ext>
                </a:extLst>
              </a:tr>
              <a:tr h="155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201.930.882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202.567.121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636.239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191.491.392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791100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153.920.266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153.662.095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-258.171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154.979.608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90298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35.631.849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27.858.298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456727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688.115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235189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261.683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-88.298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584.931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495515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103.184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058007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837.732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312431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20879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189392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825.366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015712"/>
                  </a:ext>
                </a:extLst>
              </a:tr>
              <a:tr h="169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825.366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220377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433285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629403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2.078.014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123.254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1.244.604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107051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714529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771237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117.969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81721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950.223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748.348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860298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955.286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400.364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147314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798135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9.081.549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-105.486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5.026.767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944401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9.081.549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-105.486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5.026.767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682038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069693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9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467</Words>
  <Application>Microsoft Office PowerPoint</Application>
  <PresentationFormat>Presentación en pantalla (4:3)</PresentationFormat>
  <Paragraphs>263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1_Tema de Office</vt:lpstr>
      <vt:lpstr>EJECUCIÓN PRESUPUESTARIA DE GASTOS ACUMULADA AL MES DE NOVIEMBRE DE 2021 PARTIDA 23: MINISTERIO PÚBLICO</vt:lpstr>
      <vt:lpstr>EJECUCIÓN PRESUPUESTARIA DE GASTOS ACUMULADA AL MES DE NOVIEMBRE DE 2021  MINISTERIO PÚBLICO</vt:lpstr>
      <vt:lpstr>Presentación de PowerPoint</vt:lpstr>
      <vt:lpstr>Presentación de PowerPoint</vt:lpstr>
      <vt:lpstr>EJECUCIÓN PRESUPUESTARIA DE GASTOS ACUMULADA AL MES DE NOVIEMBRE DE 2021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40</cp:revision>
  <dcterms:created xsi:type="dcterms:W3CDTF">2020-01-06T13:12:56Z</dcterms:created>
  <dcterms:modified xsi:type="dcterms:W3CDTF">2022-01-06T14:11:16Z</dcterms:modified>
</cp:coreProperties>
</file>