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(1)'!$E$49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(1)'!$F$48:$Q$48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(1)'!$F$49:$Q$49</c:f>
              <c:numCache>
                <c:formatCode>0.0%</c:formatCode>
                <c:ptCount val="12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  <c:pt idx="7">
                  <c:v>7.8820396159589579E-2</c:v>
                </c:pt>
                <c:pt idx="8">
                  <c:v>7.950784403824096E-2</c:v>
                </c:pt>
                <c:pt idx="9">
                  <c:v>7.8497511943214124E-2</c:v>
                </c:pt>
                <c:pt idx="10">
                  <c:v>8.0044500410310915E-2</c:v>
                </c:pt>
                <c:pt idx="11">
                  <c:v>0.11049916867088384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B-4992-96DE-87A52EE8FF73}"/>
            </c:ext>
          </c:extLst>
        </c:ser>
        <c:ser>
          <c:idx val="1"/>
          <c:order val="1"/>
          <c:tx>
            <c:strRef>
              <c:f>'P. 23 Ministerio Público (1)'!$E$50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(1)'!$F$48:$Q$48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(1)'!$F$50:$Q$50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B-4992-96DE-87A52EE8FF73}"/>
            </c:ext>
          </c:extLst>
        </c:ser>
        <c:ser>
          <c:idx val="2"/>
          <c:order val="2"/>
          <c:tx>
            <c:strRef>
              <c:f>'P. 23 Ministerio Público (1)'!$E$51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(1)'!$F$48:$Q$48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(1)'!$F$51:$Q$51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B-4992-96DE-87A52EE8F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3C-4E5D-8BEA-044E28A62580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3C-4E5D-8BEA-044E28A62580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3C-4E5D-8BEA-044E28A62580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3C-4E5D-8BEA-044E28A62580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3C-4E5D-8BEA-044E28A62580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3C-4E5D-8BEA-044E28A62580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3C-4E5D-8BEA-044E28A62580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63C-4E5D-8BEA-044E28A62580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3C-4E5D-8BEA-044E28A62580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3C-4E5D-8BEA-044E28A62580}"/>
                </c:ext>
              </c:extLst>
            </c:dLbl>
            <c:dLbl>
              <c:idx val="10"/>
              <c:layout>
                <c:manualLayout>
                  <c:x val="-2.222222222222222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3C-4E5D-8BEA-044E28A625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  <c:pt idx="7">
                  <c:v>0.70819724324855193</c:v>
                </c:pt>
                <c:pt idx="8">
                  <c:v>0.78770508728679289</c:v>
                </c:pt>
                <c:pt idx="9">
                  <c:v>0.86527866484314597</c:v>
                </c:pt>
                <c:pt idx="10">
                  <c:v>0.94532316525345694</c:v>
                </c:pt>
                <c:pt idx="11">
                  <c:v>0.98935466764752877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63C-4E5D-8BEA-044E28A62580}"/>
            </c:ext>
          </c:extLst>
        </c:ser>
        <c:ser>
          <c:idx val="1"/>
          <c:order val="1"/>
          <c:tx>
            <c:strRef>
              <c:f>'P. 23 Ministerio Público (1)'!$E$43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(1)'!$F$43:$Q$43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63C-4E5D-8BEA-044E28A62580}"/>
            </c:ext>
          </c:extLst>
        </c:ser>
        <c:ser>
          <c:idx val="2"/>
          <c:order val="2"/>
          <c:tx>
            <c:strRef>
              <c:f>'P. 23 Ministerio Público (1)'!$E$44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(1)'!$F$44:$Q$44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63C-4E5D-8BEA-044E28A62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079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19675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686330"/>
              </p:ext>
            </p:extLst>
          </p:nvPr>
        </p:nvGraphicFramePr>
        <p:xfrm>
          <a:off x="539552" y="2420888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9675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214844"/>
              </p:ext>
            </p:extLst>
          </p:nvPr>
        </p:nvGraphicFramePr>
        <p:xfrm>
          <a:off x="467544" y="2204864"/>
          <a:ext cx="7776864" cy="389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5067" y="1149287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06" y="1761060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8913BB-9EC9-445E-A240-F25FE42C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31255"/>
              </p:ext>
            </p:extLst>
          </p:nvPr>
        </p:nvGraphicFramePr>
        <p:xfrm>
          <a:off x="510828" y="2125324"/>
          <a:ext cx="8004065" cy="4140359"/>
        </p:xfrm>
        <a:graphic>
          <a:graphicData uri="http://schemas.openxmlformats.org/drawingml/2006/table">
            <a:tbl>
              <a:tblPr/>
              <a:tblGrid>
                <a:gridCol w="751555">
                  <a:extLst>
                    <a:ext uri="{9D8B030D-6E8A-4147-A177-3AD203B41FA5}">
                      <a16:colId xmlns:a16="http://schemas.microsoft.com/office/drawing/2014/main" val="3681202682"/>
                    </a:ext>
                  </a:extLst>
                </a:gridCol>
                <a:gridCol w="313149">
                  <a:extLst>
                    <a:ext uri="{9D8B030D-6E8A-4147-A177-3AD203B41FA5}">
                      <a16:colId xmlns:a16="http://schemas.microsoft.com/office/drawing/2014/main" val="1064911625"/>
                    </a:ext>
                  </a:extLst>
                </a:gridCol>
                <a:gridCol w="313149">
                  <a:extLst>
                    <a:ext uri="{9D8B030D-6E8A-4147-A177-3AD203B41FA5}">
                      <a16:colId xmlns:a16="http://schemas.microsoft.com/office/drawing/2014/main" val="548256546"/>
                    </a:ext>
                  </a:extLst>
                </a:gridCol>
                <a:gridCol w="2329821">
                  <a:extLst>
                    <a:ext uri="{9D8B030D-6E8A-4147-A177-3AD203B41FA5}">
                      <a16:colId xmlns:a16="http://schemas.microsoft.com/office/drawing/2014/main" val="771921117"/>
                    </a:ext>
                  </a:extLst>
                </a:gridCol>
                <a:gridCol w="751555">
                  <a:extLst>
                    <a:ext uri="{9D8B030D-6E8A-4147-A177-3AD203B41FA5}">
                      <a16:colId xmlns:a16="http://schemas.microsoft.com/office/drawing/2014/main" val="1572863796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703154861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1062816750"/>
                    </a:ext>
                  </a:extLst>
                </a:gridCol>
                <a:gridCol w="663874">
                  <a:extLst>
                    <a:ext uri="{9D8B030D-6E8A-4147-A177-3AD203B41FA5}">
                      <a16:colId xmlns:a16="http://schemas.microsoft.com/office/drawing/2014/main" val="1543141296"/>
                    </a:ext>
                  </a:extLst>
                </a:gridCol>
                <a:gridCol w="751555">
                  <a:extLst>
                    <a:ext uri="{9D8B030D-6E8A-4147-A177-3AD203B41FA5}">
                      <a16:colId xmlns:a16="http://schemas.microsoft.com/office/drawing/2014/main" val="1347988012"/>
                    </a:ext>
                  </a:extLst>
                </a:gridCol>
                <a:gridCol w="751555">
                  <a:extLst>
                    <a:ext uri="{9D8B030D-6E8A-4147-A177-3AD203B41FA5}">
                      <a16:colId xmlns:a16="http://schemas.microsoft.com/office/drawing/2014/main" val="1818072796"/>
                    </a:ext>
                  </a:extLst>
                </a:gridCol>
              </a:tblGrid>
              <a:tr h="208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43963"/>
                  </a:ext>
                </a:extLst>
              </a:tr>
              <a:tr h="4085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3" marR="8583" marT="8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3" marR="8583" marT="85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3" marR="8583" marT="8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3" marR="8583" marT="85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663704"/>
                  </a:ext>
                </a:extLst>
              </a:tr>
              <a:tr h="141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217.887.232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15.956.350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215.567.750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98999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169.366.467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15.446.201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169.046.820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15483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35.244.398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88943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755.379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405.398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740.638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211,6%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21912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620.606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270.625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620.607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05498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134.773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134.773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30656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921.135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918.223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62245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18743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354091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871.078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871.077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44420"/>
                  </a:ext>
                </a:extLst>
              </a:tr>
              <a:tr h="17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871.078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871.077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092582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360168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33958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2.078.014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123.254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1.914.001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43202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48203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52113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117.969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113.527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28997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950.223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842.930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17475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955.286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905.257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53785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894489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8.187.649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-999.386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6.757.299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884309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8.187.649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-999.386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6.757.299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199010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79968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12745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51135"/>
                  </a:ext>
                </a:extLst>
              </a:tr>
              <a:tr h="1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28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490</Words>
  <Application>Microsoft Office PowerPoint</Application>
  <PresentationFormat>Presentación en pantalla (4:3)</PresentationFormat>
  <Paragraphs>283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1_Tema de Office</vt:lpstr>
      <vt:lpstr>EJECUCIÓN PRESUPUESTARIA DE GASTOS ACUMULADA AL MES DE DICIEMBRE DE 2021 PARTIDA 23: MINISTERIO PÚBLICO</vt:lpstr>
      <vt:lpstr>EJECUCIÓN PRESUPUESTARIA DE GASTOS ACUMULADA AL MES DE DICIEMBRE DE 2021  MINISTERIO PÚBLICO</vt:lpstr>
      <vt:lpstr>Presentación de PowerPoint</vt:lpstr>
      <vt:lpstr>Presentación de PowerPoint</vt:lpstr>
      <vt:lpstr>EJECUCIÓN PRESUPUESTARIA DE GASTOS ACUMULADA AL MES DE DICIEMBRE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41</cp:revision>
  <dcterms:created xsi:type="dcterms:W3CDTF">2020-01-06T13:12:56Z</dcterms:created>
  <dcterms:modified xsi:type="dcterms:W3CDTF">2022-03-07T18:34:21Z</dcterms:modified>
</cp:coreProperties>
</file>