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84-4F2C-99F0-0C206958D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84-4F2C-99F0-0C206958D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484-4F2C-99F0-0C206958D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484-4F2C-99F0-0C206958D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484-4F2C-99F0-0C206958DFAD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484-4F2C-99F0-0C206958DFA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26'!$D$66:$D$70</c:f>
              <c:numCache>
                <c:formatCode>#,##0</c:formatCode>
                <c:ptCount val="5"/>
                <c:pt idx="0">
                  <c:v>28295538</c:v>
                </c:pt>
                <c:pt idx="1">
                  <c:v>350265</c:v>
                </c:pt>
                <c:pt idx="2">
                  <c:v>10639578</c:v>
                </c:pt>
                <c:pt idx="3">
                  <c:v>10393772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484-4F2C-99F0-0C206958DF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007799872473566"/>
          <c:y val="0.13091479418731194"/>
          <c:w val="0.87732313121876715"/>
          <c:h val="0.61461558158888674"/>
        </c:manualLayout>
      </c:layout>
      <c:lineChart>
        <c:grouping val="standard"/>
        <c:varyColors val="0"/>
        <c:ser>
          <c:idx val="0"/>
          <c:order val="0"/>
          <c:tx>
            <c:strRef>
              <c:f>'[26.xlsx]Partida 26'!$C$32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26'!$D$32:$O$32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26'!$D$33:$O$33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  <c:pt idx="11">
                  <c:v>0.98214189481496639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5917219729095728E-2"/>
                  <c:y val="6.4601794320100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26'!$D$34:$L$34</c:f>
              <c:numCache>
                <c:formatCode>0.0%</c:formatCode>
                <c:ptCount val="9"/>
                <c:pt idx="0">
                  <c:v>2.6235690408051508E-2</c:v>
                </c:pt>
                <c:pt idx="1">
                  <c:v>5.6912892581924737E-2</c:v>
                </c:pt>
                <c:pt idx="2">
                  <c:v>0.12184754748535986</c:v>
                </c:pt>
                <c:pt idx="3">
                  <c:v>0.24872585187725849</c:v>
                </c:pt>
                <c:pt idx="4">
                  <c:v>0.31910181797222142</c:v>
                </c:pt>
                <c:pt idx="5">
                  <c:v>0.37475341917083194</c:v>
                </c:pt>
                <c:pt idx="6">
                  <c:v>0.44304186812195123</c:v>
                </c:pt>
                <c:pt idx="7">
                  <c:v>0.50068575541453997</c:v>
                </c:pt>
                <c:pt idx="8">
                  <c:v>0.56706483492533655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2820104"/>
        <c:axId val="502820496"/>
      </c:lineChart>
      <c:catAx>
        <c:axId val="50282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2820496"/>
        <c:crosses val="autoZero"/>
        <c:auto val="1"/>
        <c:lblAlgn val="ctr"/>
        <c:lblOffset val="100"/>
        <c:tickLblSkip val="1"/>
        <c:noMultiLvlLbl val="0"/>
      </c:catAx>
      <c:valAx>
        <c:axId val="50282049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28201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26'!$D$36:$O$36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26'!$D$37:$O$37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  <c:pt idx="11">
                  <c:v>0.18903270235804862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26'!$D$38:$L$38</c:f>
              <c:numCache>
                <c:formatCode>0.0%</c:formatCode>
                <c:ptCount val="9"/>
                <c:pt idx="0">
                  <c:v>2.6235690408051508E-2</c:v>
                </c:pt>
                <c:pt idx="1">
                  <c:v>3.0677202173873229E-2</c:v>
                </c:pt>
                <c:pt idx="2">
                  <c:v>6.7158074472833743E-2</c:v>
                </c:pt>
                <c:pt idx="3">
                  <c:v>0.12687830439189862</c:v>
                </c:pt>
                <c:pt idx="4">
                  <c:v>7.0375966094962938E-2</c:v>
                </c:pt>
                <c:pt idx="5">
                  <c:v>5.6025503134112496E-2</c:v>
                </c:pt>
                <c:pt idx="6">
                  <c:v>6.8288448951119282E-2</c:v>
                </c:pt>
                <c:pt idx="7">
                  <c:v>5.7643887292588715E-2</c:v>
                </c:pt>
                <c:pt idx="8">
                  <c:v>6.6485936655105632E-2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07851272"/>
        <c:axId val="507856368"/>
      </c:barChart>
      <c:catAx>
        <c:axId val="507851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7856368"/>
        <c:crosses val="autoZero"/>
        <c:auto val="0"/>
        <c:lblAlgn val="ctr"/>
        <c:lblOffset val="100"/>
        <c:noMultiLvlLbl val="0"/>
      </c:catAx>
      <c:valAx>
        <c:axId val="5078563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078512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1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9705" y="636608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62929" y="1367514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512" y="234888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600426"/>
              </p:ext>
            </p:extLst>
          </p:nvPr>
        </p:nvGraphicFramePr>
        <p:xfrm>
          <a:off x="562925" y="2637848"/>
          <a:ext cx="7941571" cy="3592659"/>
        </p:xfrm>
        <a:graphic>
          <a:graphicData uri="http://schemas.openxmlformats.org/drawingml/2006/table">
            <a:tbl>
              <a:tblPr/>
              <a:tblGrid>
                <a:gridCol w="666425"/>
                <a:gridCol w="323413"/>
                <a:gridCol w="323413"/>
                <a:gridCol w="2695103"/>
                <a:gridCol w="692560"/>
                <a:gridCol w="692560"/>
                <a:gridCol w="875500"/>
                <a:gridCol w="875500"/>
                <a:gridCol w="797097"/>
              </a:tblGrid>
              <a:tr h="2245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88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47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2.477.048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2.273.439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077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66077" y="1559486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PROGRAMA:  INSTITUTO NACIONAL DEL DEPORTE FET COVID-19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075" y="226982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883360"/>
              </p:ext>
            </p:extLst>
          </p:nvPr>
        </p:nvGraphicFramePr>
        <p:xfrm>
          <a:off x="566075" y="2651784"/>
          <a:ext cx="7941569" cy="3484744"/>
        </p:xfrm>
        <a:graphic>
          <a:graphicData uri="http://schemas.openxmlformats.org/drawingml/2006/table">
            <a:tbl>
              <a:tblPr/>
              <a:tblGrid>
                <a:gridCol w="666425"/>
                <a:gridCol w="323413"/>
                <a:gridCol w="323413"/>
                <a:gridCol w="2695103"/>
                <a:gridCol w="692559"/>
                <a:gridCol w="692559"/>
                <a:gridCol w="875500"/>
                <a:gridCol w="875500"/>
                <a:gridCol w="797097"/>
              </a:tblGrid>
              <a:tr h="2905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9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191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791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9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7746" y="143383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7746" y="1791369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335813"/>
              </p:ext>
            </p:extLst>
          </p:nvPr>
        </p:nvGraphicFramePr>
        <p:xfrm>
          <a:off x="534896" y="2270459"/>
          <a:ext cx="7932256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58" y="133227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451707"/>
              </p:ext>
            </p:extLst>
          </p:nvPr>
        </p:nvGraphicFramePr>
        <p:xfrm>
          <a:off x="488558" y="1923363"/>
          <a:ext cx="8210797" cy="4241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4076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869892"/>
              </p:ext>
            </p:extLst>
          </p:nvPr>
        </p:nvGraphicFramePr>
        <p:xfrm>
          <a:off x="476002" y="1988840"/>
          <a:ext cx="821079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6314" y="1502276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5697" y="6294221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5697" y="2185561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786631"/>
              </p:ext>
            </p:extLst>
          </p:nvPr>
        </p:nvGraphicFramePr>
        <p:xfrm>
          <a:off x="606314" y="2474015"/>
          <a:ext cx="7776861" cy="3728014"/>
        </p:xfrm>
        <a:graphic>
          <a:graphicData uri="http://schemas.openxmlformats.org/drawingml/2006/table">
            <a:tbl>
              <a:tblPr/>
              <a:tblGrid>
                <a:gridCol w="811021"/>
                <a:gridCol w="3000088"/>
                <a:gridCol w="804147"/>
                <a:gridCol w="756035"/>
                <a:gridCol w="811021"/>
                <a:gridCol w="811021"/>
                <a:gridCol w="783528"/>
              </a:tblGrid>
              <a:tr h="24051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926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159.435.612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6.440.858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90.410.329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28.297.886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22.422.538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2.874.303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321.031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69.331.805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39.941.465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7.176.651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10.916.111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6.374.044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6.363.808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622" y="1510030"/>
            <a:ext cx="78028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60446" y="608314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3895" y="2192734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086222"/>
              </p:ext>
            </p:extLst>
          </p:nvPr>
        </p:nvGraphicFramePr>
        <p:xfrm>
          <a:off x="583895" y="2547599"/>
          <a:ext cx="7820552" cy="3446233"/>
        </p:xfrm>
        <a:graphic>
          <a:graphicData uri="http://schemas.openxmlformats.org/drawingml/2006/table">
            <a:tbl>
              <a:tblPr/>
              <a:tblGrid>
                <a:gridCol w="750880"/>
                <a:gridCol w="331862"/>
                <a:gridCol w="2695123"/>
                <a:gridCol w="744177"/>
                <a:gridCol w="831332"/>
                <a:gridCol w="831332"/>
                <a:gridCol w="817923"/>
                <a:gridCol w="817923"/>
              </a:tblGrid>
              <a:tr h="31565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106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16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7.018.785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5.067.129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734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146.145.209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143.772.941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79.071.687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286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140.673.652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-2.372.268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76.509.813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9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9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FET-Covid 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6.271.513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6833" y="621339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79695" y="1386790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5609" y="204936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73540"/>
              </p:ext>
            </p:extLst>
          </p:nvPr>
        </p:nvGraphicFramePr>
        <p:xfrm>
          <a:off x="596833" y="2385721"/>
          <a:ext cx="7860250" cy="3756188"/>
        </p:xfrm>
        <a:graphic>
          <a:graphicData uri="http://schemas.openxmlformats.org/drawingml/2006/table">
            <a:tbl>
              <a:tblPr/>
              <a:tblGrid>
                <a:gridCol w="796486"/>
                <a:gridCol w="334120"/>
                <a:gridCol w="334120"/>
                <a:gridCol w="2460335"/>
                <a:gridCol w="789738"/>
                <a:gridCol w="715489"/>
                <a:gridCol w="782988"/>
                <a:gridCol w="823487"/>
                <a:gridCol w="823487"/>
              </a:tblGrid>
              <a:tr h="1964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14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6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7.018.785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5.067.129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4.878.691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3.769.373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602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44033" y="129177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87533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93714"/>
              </p:ext>
            </p:extLst>
          </p:nvPr>
        </p:nvGraphicFramePr>
        <p:xfrm>
          <a:off x="444032" y="2115102"/>
          <a:ext cx="8210802" cy="4436129"/>
        </p:xfrm>
        <a:graphic>
          <a:graphicData uri="http://schemas.openxmlformats.org/drawingml/2006/table">
            <a:tbl>
              <a:tblPr/>
              <a:tblGrid>
                <a:gridCol w="768061"/>
                <a:gridCol w="283725"/>
                <a:gridCol w="283725"/>
                <a:gridCol w="3232734"/>
                <a:gridCol w="765195"/>
                <a:gridCol w="641961"/>
                <a:gridCol w="768061"/>
                <a:gridCol w="768061"/>
                <a:gridCol w="699279"/>
              </a:tblGrid>
              <a:tr h="1402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9" marR="8599" marT="85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9" marR="8599" marT="85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95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41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140.673.652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-2.372.268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76.509.813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23.419.195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23.445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18.653.165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2.054.885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321.764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321.764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289.583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50.531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271.232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271.232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239.052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65.797.806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-251.246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37.151.148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53.395.639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752.554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29.991.709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13.446.121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1.571.902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544.089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4.375.421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-3.202.546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1.215.552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1.167.486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624.775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485.842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92.683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130.568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8.447.539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-103.183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5.253.970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4.625.847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2.637.819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10.359.365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3.905.800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4.022.449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164.143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12.402.167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-1.003.800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7.159.439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5.719.891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-364.800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3.125.023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186.363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186363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186.363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7.134.913 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6495913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-639.000 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3.848.053</a:t>
                      </a:r>
                    </a:p>
                  </a:txBody>
                  <a:tcPr marL="8599" marR="8599" marT="85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599" marR="8599" marT="85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2" y="631514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2" y="144273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1174" y="2074089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349860"/>
              </p:ext>
            </p:extLst>
          </p:nvPr>
        </p:nvGraphicFramePr>
        <p:xfrm>
          <a:off x="405022" y="2345864"/>
          <a:ext cx="8210799" cy="3894268"/>
        </p:xfrm>
        <a:graphic>
          <a:graphicData uri="http://schemas.openxmlformats.org/drawingml/2006/table">
            <a:tbl>
              <a:tblPr/>
              <a:tblGrid>
                <a:gridCol w="768061"/>
                <a:gridCol w="283723"/>
                <a:gridCol w="283723"/>
                <a:gridCol w="3232734"/>
                <a:gridCol w="765195"/>
                <a:gridCol w="641962"/>
                <a:gridCol w="768061"/>
                <a:gridCol w="768061"/>
                <a:gridCol w="699279"/>
              </a:tblGrid>
              <a:tr h="2270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73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149325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-200.940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17.741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149325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-200.940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17.741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153949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153949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401.285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185.294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180.721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7.085.267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7.085.267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6.204.920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6.204.920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3863</TotalTime>
  <Words>1616</Words>
  <Application>Microsoft Office PowerPoint</Application>
  <PresentationFormat>Presentación en pantalla (4:3)</PresentationFormat>
  <Paragraphs>942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SEPTIEMBRE DE 2021 PARTIDA 26: MINISTERIO DEL DEPORTE</vt:lpstr>
      <vt:lpstr>EJECUCIÓN ACUMULADA DE GASTOS A SEPTIEMBRE DE 2021  PARTIDA 26 MINISTERIO DEL DEPORTE</vt:lpstr>
      <vt:lpstr>EJECUCIÓN ACUMULADA DE GASTOS A SEPTIEMBRE DE 2021  PARTIDA 26 MINISTERIO DEL DEPORTE</vt:lpstr>
      <vt:lpstr>EJECUCIÓN ACUMULADA DE GASTOS A SEPTIEMBRE DE 2021  PARTIDA 26 MINISTERIO DEL DEPORTE</vt:lpstr>
      <vt:lpstr>EJECUCIÓN ACUMULADA DE GASTOS A SEPTIEMBRE DE 2021 PARTIDA 26 MINISTERIO DEL DEPORTE</vt:lpstr>
      <vt:lpstr>EJECUCIÓN ACUMULADA DE GASTOS A SEPTIEMBRE DE 2021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317</cp:revision>
  <cp:lastPrinted>2019-06-03T14:10:49Z</cp:lastPrinted>
  <dcterms:created xsi:type="dcterms:W3CDTF">2016-06-23T13:38:47Z</dcterms:created>
  <dcterms:modified xsi:type="dcterms:W3CDTF">2021-11-02T20:53:44Z</dcterms:modified>
</cp:coreProperties>
</file>