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0-4B66-B8DB-ABE952CAB298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0-4B66-B8DB-ABE952CAB298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00-4B66-B8DB-ABE952CAB298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00-4B66-B8DB-ABE952CAB298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00-4B66-B8DB-ABE952CAB298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00-4B66-B8DB-ABE952CAB298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00-4B66-B8DB-ABE952CAB298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00-4B66-B8DB-ABE952CAB298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00-4B66-B8DB-ABE952CAB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18'!$D$31:$H$31</c:f>
              <c:numCache>
                <c:formatCode>0.0%</c:formatCode>
                <c:ptCount val="5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00-4B66-B8DB-ABE952CAB2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4-4CDA-822E-CC38AAD4F7CA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4-4CDA-822E-CC38AAD4F7CA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E4-4CDA-822E-CC38AAD4F7CA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E4-4CDA-822E-CC38AAD4F7CA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E4-4CDA-822E-CC38AAD4F7CA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4-4CDA-822E-CC38AAD4F7CA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E4-4CDA-822E-CC38AAD4F7CA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E4-4CDA-822E-CC38AAD4F7CA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E4-4CDA-822E-CC38AAD4F7CA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E4-4CDA-822E-CC38AAD4F7CA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E4-4CDA-822E-CC38AAD4F7CA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E4-4CDA-822E-CC38AAD4F7CA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E4-4CDA-822E-CC38AAD4F7CA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E4-4CDA-822E-CC38AAD4F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18'!$D$25:$H$25</c:f>
              <c:numCache>
                <c:formatCode>0.0%</c:formatCode>
                <c:ptCount val="5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EE4-4CDA-822E-CC38AAD4F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08-07-2021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MAYO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junio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5C4001-12A4-4A43-BFF3-9922123B2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97350"/>
              </p:ext>
            </p:extLst>
          </p:nvPr>
        </p:nvGraphicFramePr>
        <p:xfrm>
          <a:off x="530448" y="186037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140248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754314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781722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016659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39339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1489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8947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95079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097757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426324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627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190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7.562.492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63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99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98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1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42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16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5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8AE4AD-63A1-4A84-A330-97F4FC29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57648"/>
              </p:ext>
            </p:extLst>
          </p:nvPr>
        </p:nvGraphicFramePr>
        <p:xfrm>
          <a:off x="557861" y="186521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195421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72342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06707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117011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98047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85354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0722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42185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71017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206680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897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268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-1.753.069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94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02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66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73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05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77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94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81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67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0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1027D2-1B75-46AA-A4E2-B093BB878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08985"/>
              </p:ext>
            </p:extLst>
          </p:nvPr>
        </p:nvGraphicFramePr>
        <p:xfrm>
          <a:off x="552537" y="181586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427609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70369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2392522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790775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6390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60928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77941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44880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22624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813350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53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161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25.671.069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-7.602.962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3.028.609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072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78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4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55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47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-8.480.366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41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10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8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-1.499.905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50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3C3CD2-49AE-49BC-8E2A-7098D31DB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0045"/>
              </p:ext>
            </p:extLst>
          </p:nvPr>
        </p:nvGraphicFramePr>
        <p:xfrm>
          <a:off x="539552" y="1831397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676727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359949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90536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287300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5571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35653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4458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79017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731740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967620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316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311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39.857.406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12.085.843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09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2.770.499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4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136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05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77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93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68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60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66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89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0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8.604.717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7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8.604.717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55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93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C3D6F7-0572-4C7F-B0E6-E322216CB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32390"/>
              </p:ext>
            </p:extLst>
          </p:nvPr>
        </p:nvGraphicFramePr>
        <p:xfrm>
          <a:off x="527056" y="1695435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062995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314250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22496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007649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79785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8762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1350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53561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920436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725039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017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8993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118.297.055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22.864.299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59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63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69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66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92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71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68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94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7.400.984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79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8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48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56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18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45.226.439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38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12.979.543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28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68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84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72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11.919.738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02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05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64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32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9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45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41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0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F993D2-C30E-4003-BD9F-A06D94105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5780"/>
              </p:ext>
            </p:extLst>
          </p:nvPr>
        </p:nvGraphicFramePr>
        <p:xfrm>
          <a:off x="527056" y="178649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926238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87941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46017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2921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26607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47060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95096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69673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408322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107310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195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833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41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90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71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47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78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2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56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70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1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D3EEB34-37D5-4252-90B9-C12389608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54331"/>
              </p:ext>
            </p:extLst>
          </p:nvPr>
        </p:nvGraphicFramePr>
        <p:xfrm>
          <a:off x="541944" y="1733299"/>
          <a:ext cx="7966577" cy="3974001"/>
        </p:xfrm>
        <a:graphic>
          <a:graphicData uri="http://schemas.openxmlformats.org/drawingml/2006/table">
            <a:tbl>
              <a:tblPr/>
              <a:tblGrid>
                <a:gridCol w="266977">
                  <a:extLst>
                    <a:ext uri="{9D8B030D-6E8A-4147-A177-3AD203B41FA5}">
                      <a16:colId xmlns:a16="http://schemas.microsoft.com/office/drawing/2014/main" val="3575183381"/>
                    </a:ext>
                  </a:extLst>
                </a:gridCol>
                <a:gridCol w="266977">
                  <a:extLst>
                    <a:ext uri="{9D8B030D-6E8A-4147-A177-3AD203B41FA5}">
                      <a16:colId xmlns:a16="http://schemas.microsoft.com/office/drawing/2014/main" val="32119884"/>
                    </a:ext>
                  </a:extLst>
                </a:gridCol>
                <a:gridCol w="266977">
                  <a:extLst>
                    <a:ext uri="{9D8B030D-6E8A-4147-A177-3AD203B41FA5}">
                      <a16:colId xmlns:a16="http://schemas.microsoft.com/office/drawing/2014/main" val="247335381"/>
                    </a:ext>
                  </a:extLst>
                </a:gridCol>
                <a:gridCol w="3011493">
                  <a:extLst>
                    <a:ext uri="{9D8B030D-6E8A-4147-A177-3AD203B41FA5}">
                      <a16:colId xmlns:a16="http://schemas.microsoft.com/office/drawing/2014/main" val="3336605252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844988952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1092795489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2564384356"/>
                    </a:ext>
                  </a:extLst>
                </a:gridCol>
                <a:gridCol w="715497">
                  <a:extLst>
                    <a:ext uri="{9D8B030D-6E8A-4147-A177-3AD203B41FA5}">
                      <a16:colId xmlns:a16="http://schemas.microsoft.com/office/drawing/2014/main" val="1338320260"/>
                    </a:ext>
                  </a:extLst>
                </a:gridCol>
                <a:gridCol w="651422">
                  <a:extLst>
                    <a:ext uri="{9D8B030D-6E8A-4147-A177-3AD203B41FA5}">
                      <a16:colId xmlns:a16="http://schemas.microsoft.com/office/drawing/2014/main" val="2706351925"/>
                    </a:ext>
                  </a:extLst>
                </a:gridCol>
                <a:gridCol w="640743">
                  <a:extLst>
                    <a:ext uri="{9D8B030D-6E8A-4147-A177-3AD203B41FA5}">
                      <a16:colId xmlns:a16="http://schemas.microsoft.com/office/drawing/2014/main" val="158726181"/>
                    </a:ext>
                  </a:extLst>
                </a:gridCol>
              </a:tblGrid>
              <a:tr h="1268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70838"/>
                  </a:ext>
                </a:extLst>
              </a:tr>
              <a:tr h="3883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39293"/>
                  </a:ext>
                </a:extLst>
              </a:tr>
              <a:tr h="166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95.200.329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3.796.980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8625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3.896.774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1.476.689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4199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00336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30871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1553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660926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25071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1368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129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8511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-4.735.333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2941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-4.735.333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5.137.779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564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8954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0504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6859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11.235.949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4954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11.235.949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1564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26471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5142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06521"/>
                  </a:ext>
                </a:extLst>
              </a:tr>
              <a:tr h="122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18581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7.402.262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0712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2979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9089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11850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1169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8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9F1F1A-CF0A-4FF4-AD7E-CFCC04ED2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16114"/>
              </p:ext>
            </p:extLst>
          </p:nvPr>
        </p:nvGraphicFramePr>
        <p:xfrm>
          <a:off x="541944" y="1851687"/>
          <a:ext cx="7965346" cy="1820248"/>
        </p:xfrm>
        <a:graphic>
          <a:graphicData uri="http://schemas.openxmlformats.org/drawingml/2006/table">
            <a:tbl>
              <a:tblPr/>
              <a:tblGrid>
                <a:gridCol w="266936">
                  <a:extLst>
                    <a:ext uri="{9D8B030D-6E8A-4147-A177-3AD203B41FA5}">
                      <a16:colId xmlns:a16="http://schemas.microsoft.com/office/drawing/2014/main" val="248716123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25846493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3578398774"/>
                    </a:ext>
                  </a:extLst>
                </a:gridCol>
                <a:gridCol w="3011028">
                  <a:extLst>
                    <a:ext uri="{9D8B030D-6E8A-4147-A177-3AD203B41FA5}">
                      <a16:colId xmlns:a16="http://schemas.microsoft.com/office/drawing/2014/main" val="3816928799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1508105391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596811271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1280855801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3985665323"/>
                    </a:ext>
                  </a:extLst>
                </a:gridCol>
                <a:gridCol w="651322">
                  <a:extLst>
                    <a:ext uri="{9D8B030D-6E8A-4147-A177-3AD203B41FA5}">
                      <a16:colId xmlns:a16="http://schemas.microsoft.com/office/drawing/2014/main" val="1631838675"/>
                    </a:ext>
                  </a:extLst>
                </a:gridCol>
                <a:gridCol w="640644">
                  <a:extLst>
                    <a:ext uri="{9D8B030D-6E8A-4147-A177-3AD203B41FA5}">
                      <a16:colId xmlns:a16="http://schemas.microsoft.com/office/drawing/2014/main" val="1801118486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69041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78447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96947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04850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32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6180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214576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71861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42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20257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3298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0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97304EB-2802-44F2-A80D-31B83AD71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04191"/>
              </p:ext>
            </p:extLst>
          </p:nvPr>
        </p:nvGraphicFramePr>
        <p:xfrm>
          <a:off x="530478" y="1680125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428719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0709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55144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018762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687997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1107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92672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81058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673381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589615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117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559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23.931.305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26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60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05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48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9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11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47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90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23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36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11.831.275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47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11.831.275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6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11.831.275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75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8.436.371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89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8.436.371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09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3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75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38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66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5.418.727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668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14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608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45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93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84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2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DA6CC6-30AC-47D0-B4C0-14AEC6651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83449"/>
              </p:ext>
            </p:extLst>
          </p:nvPr>
        </p:nvGraphicFramePr>
        <p:xfrm>
          <a:off x="530502" y="177119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484140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076903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231026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26443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6753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25304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96529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45051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363719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734670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070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34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3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30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88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96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16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82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7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95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1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5D0E8A-0D75-4CDE-AE86-3E064F66D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76754"/>
              </p:ext>
            </p:extLst>
          </p:nvPr>
        </p:nvGraphicFramePr>
        <p:xfrm>
          <a:off x="557674" y="1707371"/>
          <a:ext cx="7886700" cy="435133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439868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863702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3241455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32805087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3002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06765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97048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29799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106182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66119430"/>
                    </a:ext>
                  </a:extLst>
                </a:gridCol>
              </a:tblGrid>
              <a:tr h="229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67537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10428"/>
                  </a:ext>
                </a:extLst>
              </a:tr>
              <a:tr h="162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164.686.535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581.891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29.300.060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2113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3.895.750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1.533.110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2034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383.481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146.581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4652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1102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99127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3995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4010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22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1.661.590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9453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2823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1894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6649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15.165.139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-1.524.375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2.688.108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7335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15.165.139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-1.524.375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2.688.108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224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11.159.808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1108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11.159.808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118874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11.159.808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1600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83.141.831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13.761.438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8288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82.710.220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13.761.438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4782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3.678.051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9847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9123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3.191.066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73213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48.352.825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2.945.217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0274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294.572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2401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1.607.204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3543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2.036.174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44744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5221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38250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0635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2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698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44053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4DB3C2-0E0D-4D23-BC4F-E59AE72EB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88130"/>
              </p:ext>
            </p:extLst>
          </p:nvPr>
        </p:nvGraphicFramePr>
        <p:xfrm>
          <a:off x="529697" y="1792758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651072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51099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10708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94050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2785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5008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56939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39093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960436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8930829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94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282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2.474.561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50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67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1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93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13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96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56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307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20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9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5A1DAF-D99C-4B81-A7D5-DD123BC9A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14354"/>
              </p:ext>
            </p:extLst>
          </p:nvPr>
        </p:nvGraphicFramePr>
        <p:xfrm>
          <a:off x="525997" y="1715944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279826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071778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860475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863555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3311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07893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5610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75623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351633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367105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205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603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256.712.910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111.886.860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82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3.586.658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7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94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56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34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45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10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59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51.634.254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-2.121.337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16.008.906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61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51.634.254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-2.121.337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16.008.906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79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44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86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50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51.123.891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72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50.807.377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59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20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57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5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8.082.937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93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10.667.574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86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97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3.465.272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86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74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13.329.970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13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08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46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11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3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C06615-BE2E-4FAB-BD72-6239C789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07936"/>
              </p:ext>
            </p:extLst>
          </p:nvPr>
        </p:nvGraphicFramePr>
        <p:xfrm>
          <a:off x="525997" y="175785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34123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422600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207071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770664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23918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33310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58202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913335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413415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919019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593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414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0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63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98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1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04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01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47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25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2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ACF7F6-5BEA-4C88-8BC1-6E10E67FD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9695"/>
              </p:ext>
            </p:extLst>
          </p:nvPr>
        </p:nvGraphicFramePr>
        <p:xfrm>
          <a:off x="528176" y="1624571"/>
          <a:ext cx="7870699" cy="4351345"/>
        </p:xfrm>
        <a:graphic>
          <a:graphicData uri="http://schemas.openxmlformats.org/drawingml/2006/table">
            <a:tbl>
              <a:tblPr/>
              <a:tblGrid>
                <a:gridCol w="263763">
                  <a:extLst>
                    <a:ext uri="{9D8B030D-6E8A-4147-A177-3AD203B41FA5}">
                      <a16:colId xmlns:a16="http://schemas.microsoft.com/office/drawing/2014/main" val="882331104"/>
                    </a:ext>
                  </a:extLst>
                </a:gridCol>
                <a:gridCol w="263763">
                  <a:extLst>
                    <a:ext uri="{9D8B030D-6E8A-4147-A177-3AD203B41FA5}">
                      <a16:colId xmlns:a16="http://schemas.microsoft.com/office/drawing/2014/main" val="3529459549"/>
                    </a:ext>
                  </a:extLst>
                </a:gridCol>
                <a:gridCol w="263763">
                  <a:extLst>
                    <a:ext uri="{9D8B030D-6E8A-4147-A177-3AD203B41FA5}">
                      <a16:colId xmlns:a16="http://schemas.microsoft.com/office/drawing/2014/main" val="939086263"/>
                    </a:ext>
                  </a:extLst>
                </a:gridCol>
                <a:gridCol w="2975251">
                  <a:extLst>
                    <a:ext uri="{9D8B030D-6E8A-4147-A177-3AD203B41FA5}">
                      <a16:colId xmlns:a16="http://schemas.microsoft.com/office/drawing/2014/main" val="809534199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2578754132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3446799550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3446903113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2908642517"/>
                    </a:ext>
                  </a:extLst>
                </a:gridCol>
                <a:gridCol w="643583">
                  <a:extLst>
                    <a:ext uri="{9D8B030D-6E8A-4147-A177-3AD203B41FA5}">
                      <a16:colId xmlns:a16="http://schemas.microsoft.com/office/drawing/2014/main" val="1748779356"/>
                    </a:ext>
                  </a:extLst>
                </a:gridCol>
                <a:gridCol w="633032">
                  <a:extLst>
                    <a:ext uri="{9D8B030D-6E8A-4147-A177-3AD203B41FA5}">
                      <a16:colId xmlns:a16="http://schemas.microsoft.com/office/drawing/2014/main" val="2252066485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99611"/>
                  </a:ext>
                </a:extLst>
              </a:tr>
              <a:tr h="356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389640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127.406.057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1.117.851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48.021.538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546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4.846.081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1.842.453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6775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421.948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896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377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3437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164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6067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0476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3517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4852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10.361.815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766.343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1.809.626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4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2949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10.207.441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611.969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1.809.626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11740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6.443.101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4123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45.434.489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5.237.087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8894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5.237.087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2871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2784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95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65.008.013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37.728.982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5332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37.728.982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398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1833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6.670.431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350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203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7.660.417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6549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11.471.013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48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125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429.358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339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8873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11.374.675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7017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7246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9653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076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1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344154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847DCF-8D3B-400A-B1F8-57C2D920C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17823"/>
              </p:ext>
            </p:extLst>
          </p:nvPr>
        </p:nvGraphicFramePr>
        <p:xfrm>
          <a:off x="528177" y="1704194"/>
          <a:ext cx="7860248" cy="1696563"/>
        </p:xfrm>
        <a:graphic>
          <a:graphicData uri="http://schemas.openxmlformats.org/drawingml/2006/table">
            <a:tbl>
              <a:tblPr/>
              <a:tblGrid>
                <a:gridCol w="263414">
                  <a:extLst>
                    <a:ext uri="{9D8B030D-6E8A-4147-A177-3AD203B41FA5}">
                      <a16:colId xmlns:a16="http://schemas.microsoft.com/office/drawing/2014/main" val="3941535523"/>
                    </a:ext>
                  </a:extLst>
                </a:gridCol>
                <a:gridCol w="263414">
                  <a:extLst>
                    <a:ext uri="{9D8B030D-6E8A-4147-A177-3AD203B41FA5}">
                      <a16:colId xmlns:a16="http://schemas.microsoft.com/office/drawing/2014/main" val="4203824081"/>
                    </a:ext>
                  </a:extLst>
                </a:gridCol>
                <a:gridCol w="263414">
                  <a:extLst>
                    <a:ext uri="{9D8B030D-6E8A-4147-A177-3AD203B41FA5}">
                      <a16:colId xmlns:a16="http://schemas.microsoft.com/office/drawing/2014/main" val="2316760619"/>
                    </a:ext>
                  </a:extLst>
                </a:gridCol>
                <a:gridCol w="2971299">
                  <a:extLst>
                    <a:ext uri="{9D8B030D-6E8A-4147-A177-3AD203B41FA5}">
                      <a16:colId xmlns:a16="http://schemas.microsoft.com/office/drawing/2014/main" val="3075811878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3928507657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3530813888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1040378166"/>
                    </a:ext>
                  </a:extLst>
                </a:gridCol>
                <a:gridCol w="705947">
                  <a:extLst>
                    <a:ext uri="{9D8B030D-6E8A-4147-A177-3AD203B41FA5}">
                      <a16:colId xmlns:a16="http://schemas.microsoft.com/office/drawing/2014/main" val="2985356473"/>
                    </a:ext>
                  </a:extLst>
                </a:gridCol>
                <a:gridCol w="642728">
                  <a:extLst>
                    <a:ext uri="{9D8B030D-6E8A-4147-A177-3AD203B41FA5}">
                      <a16:colId xmlns:a16="http://schemas.microsoft.com/office/drawing/2014/main" val="1821209808"/>
                    </a:ext>
                  </a:extLst>
                </a:gridCol>
                <a:gridCol w="632191">
                  <a:extLst>
                    <a:ext uri="{9D8B030D-6E8A-4147-A177-3AD203B41FA5}">
                      <a16:colId xmlns:a16="http://schemas.microsoft.com/office/drawing/2014/main" val="3627310071"/>
                    </a:ext>
                  </a:extLst>
                </a:gridCol>
              </a:tblGrid>
              <a:tr h="126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8929"/>
                  </a:ext>
                </a:extLst>
              </a:tr>
              <a:tr h="388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8506"/>
                  </a:ext>
                </a:extLst>
              </a:tr>
              <a:tr h="1664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66423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74063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55169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72589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06804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66890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41132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76913"/>
                  </a:ext>
                </a:extLst>
              </a:tr>
              <a:tr h="126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8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8A3E6C-2AC1-4BCE-B891-AFD3C5E3D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98168"/>
              </p:ext>
            </p:extLst>
          </p:nvPr>
        </p:nvGraphicFramePr>
        <p:xfrm>
          <a:off x="528177" y="1724100"/>
          <a:ext cx="7968549" cy="4295640"/>
        </p:xfrm>
        <a:graphic>
          <a:graphicData uri="http://schemas.openxmlformats.org/drawingml/2006/table">
            <a:tbl>
              <a:tblPr/>
              <a:tblGrid>
                <a:gridCol w="267042">
                  <a:extLst>
                    <a:ext uri="{9D8B030D-6E8A-4147-A177-3AD203B41FA5}">
                      <a16:colId xmlns:a16="http://schemas.microsoft.com/office/drawing/2014/main" val="935635383"/>
                    </a:ext>
                  </a:extLst>
                </a:gridCol>
                <a:gridCol w="267042">
                  <a:extLst>
                    <a:ext uri="{9D8B030D-6E8A-4147-A177-3AD203B41FA5}">
                      <a16:colId xmlns:a16="http://schemas.microsoft.com/office/drawing/2014/main" val="3974909345"/>
                    </a:ext>
                  </a:extLst>
                </a:gridCol>
                <a:gridCol w="267042">
                  <a:extLst>
                    <a:ext uri="{9D8B030D-6E8A-4147-A177-3AD203B41FA5}">
                      <a16:colId xmlns:a16="http://schemas.microsoft.com/office/drawing/2014/main" val="1125543114"/>
                    </a:ext>
                  </a:extLst>
                </a:gridCol>
                <a:gridCol w="3012241">
                  <a:extLst>
                    <a:ext uri="{9D8B030D-6E8A-4147-A177-3AD203B41FA5}">
                      <a16:colId xmlns:a16="http://schemas.microsoft.com/office/drawing/2014/main" val="1010007282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3984929070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35786774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1352509630"/>
                    </a:ext>
                  </a:extLst>
                </a:gridCol>
                <a:gridCol w="715674">
                  <a:extLst>
                    <a:ext uri="{9D8B030D-6E8A-4147-A177-3AD203B41FA5}">
                      <a16:colId xmlns:a16="http://schemas.microsoft.com/office/drawing/2014/main" val="3349858003"/>
                    </a:ext>
                  </a:extLst>
                </a:gridCol>
                <a:gridCol w="651584">
                  <a:extLst>
                    <a:ext uri="{9D8B030D-6E8A-4147-A177-3AD203B41FA5}">
                      <a16:colId xmlns:a16="http://schemas.microsoft.com/office/drawing/2014/main" val="2542423119"/>
                    </a:ext>
                  </a:extLst>
                </a:gridCol>
                <a:gridCol w="640902">
                  <a:extLst>
                    <a:ext uri="{9D8B030D-6E8A-4147-A177-3AD203B41FA5}">
                      <a16:colId xmlns:a16="http://schemas.microsoft.com/office/drawing/2014/main" val="3680803682"/>
                    </a:ext>
                  </a:extLst>
                </a:gridCol>
              </a:tblGrid>
              <a:tr h="124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26582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40086"/>
                  </a:ext>
                </a:extLst>
              </a:tr>
              <a:tr h="1640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255.058.626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3.680.169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84.388.384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5388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5.401.445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2.154.410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23903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851.342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325.296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4098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1471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3137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9229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9779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7366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8086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2721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4942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1.641.044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7.777.115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016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1.641.044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7.777.115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98427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20.897.214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6722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20.897.214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21264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20.897.214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3883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130.797.155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52.775.444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2234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130.035.893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501.759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52.775.444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2364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5316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9.017.519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51007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8166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7.140.368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6741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57.302.873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744.711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21.033.255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2498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1.864.734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23287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14.469.659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2.718.290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67434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10.946.786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0561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2498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3315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7842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1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3C6E81-186F-4BB7-A1BC-B897905A2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32250"/>
              </p:ext>
            </p:extLst>
          </p:nvPr>
        </p:nvGraphicFramePr>
        <p:xfrm>
          <a:off x="518865" y="1796108"/>
          <a:ext cx="7932257" cy="1811103"/>
        </p:xfrm>
        <a:graphic>
          <a:graphicData uri="http://schemas.openxmlformats.org/drawingml/2006/table">
            <a:tbl>
              <a:tblPr/>
              <a:tblGrid>
                <a:gridCol w="265826">
                  <a:extLst>
                    <a:ext uri="{9D8B030D-6E8A-4147-A177-3AD203B41FA5}">
                      <a16:colId xmlns:a16="http://schemas.microsoft.com/office/drawing/2014/main" val="2893295917"/>
                    </a:ext>
                  </a:extLst>
                </a:gridCol>
                <a:gridCol w="265826">
                  <a:extLst>
                    <a:ext uri="{9D8B030D-6E8A-4147-A177-3AD203B41FA5}">
                      <a16:colId xmlns:a16="http://schemas.microsoft.com/office/drawing/2014/main" val="2106971694"/>
                    </a:ext>
                  </a:extLst>
                </a:gridCol>
                <a:gridCol w="265826">
                  <a:extLst>
                    <a:ext uri="{9D8B030D-6E8A-4147-A177-3AD203B41FA5}">
                      <a16:colId xmlns:a16="http://schemas.microsoft.com/office/drawing/2014/main" val="884546001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2119756788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871473809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4067185031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512801483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882840777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425253400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3430199983"/>
                    </a:ext>
                  </a:extLst>
                </a:gridCol>
              </a:tblGrid>
              <a:tr h="125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85252"/>
                  </a:ext>
                </a:extLst>
              </a:tr>
              <a:tr h="3858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55207"/>
                  </a:ext>
                </a:extLst>
              </a:tr>
              <a:tr h="1653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2.482.914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3558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44230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597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096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61737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7282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16407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7087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534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35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9C2630-F65B-47F9-B2A8-47BA04ED1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81513"/>
              </p:ext>
            </p:extLst>
          </p:nvPr>
        </p:nvGraphicFramePr>
        <p:xfrm>
          <a:off x="547814" y="1790125"/>
          <a:ext cx="7967536" cy="4276908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2433046918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024871290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570244232"/>
                    </a:ext>
                  </a:extLst>
                </a:gridCol>
                <a:gridCol w="3011856">
                  <a:extLst>
                    <a:ext uri="{9D8B030D-6E8A-4147-A177-3AD203B41FA5}">
                      <a16:colId xmlns:a16="http://schemas.microsoft.com/office/drawing/2014/main" val="132259057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338849114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79175495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403262930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514303136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064225218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129570468"/>
                    </a:ext>
                  </a:extLst>
                </a:gridCol>
              </a:tblGrid>
              <a:tr h="128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09187"/>
                  </a:ext>
                </a:extLst>
              </a:tr>
              <a:tr h="3924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95321"/>
                  </a:ext>
                </a:extLst>
              </a:tr>
              <a:tr h="1681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432.514.610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1596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62682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55984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739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59031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12518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4242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09780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3286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63599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35.324.587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13.751.938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14666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35.324.587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13.751.938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6942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3.995.040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00791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3.995.040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46842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3.995.040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8068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67955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82844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61596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56195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13.566.558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60634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21322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6.891.020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4069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134.429.298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52.705.974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57549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8546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3.918.277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77426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13240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5.198.383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31791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5287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4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B37B91-61F9-44D0-80E5-1301E4BB4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52443"/>
              </p:ext>
            </p:extLst>
          </p:nvPr>
        </p:nvGraphicFramePr>
        <p:xfrm>
          <a:off x="547816" y="18430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7566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101642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714517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453056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99925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154033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82381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710704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1483917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924815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771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451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58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79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86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30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49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38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78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09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4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7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61233"/>
              </p:ext>
            </p:extLst>
          </p:nvPr>
        </p:nvGraphicFramePr>
        <p:xfrm>
          <a:off x="539552" y="2132856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55A91A-C2C3-4450-AEDA-D9638F026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1603"/>
              </p:ext>
            </p:extLst>
          </p:nvPr>
        </p:nvGraphicFramePr>
        <p:xfrm>
          <a:off x="528200" y="1642284"/>
          <a:ext cx="7987175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2942935029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324484612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596760652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602722519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99020010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12577971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68780956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74763995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1555569973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450864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094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058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308.895.249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74.519.696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72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74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557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24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68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634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34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91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8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62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35.246.760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6.881.056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12.989.781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19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35.246.760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6.881.056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12.989.781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27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22.523.067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80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22.523.067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52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22.523.067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29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180.100.668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36.761.343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023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36.761.343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52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9.777.599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06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72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05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11.037.517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858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8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5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27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04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9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76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6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57771F-A0CC-4418-9288-2D5FEA6E2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68390"/>
              </p:ext>
            </p:extLst>
          </p:nvPr>
        </p:nvGraphicFramePr>
        <p:xfrm>
          <a:off x="528176" y="1759562"/>
          <a:ext cx="7932257" cy="1846538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2978702698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835827417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2181741562"/>
                    </a:ext>
                  </a:extLst>
                </a:gridCol>
                <a:gridCol w="2998521">
                  <a:extLst>
                    <a:ext uri="{9D8B030D-6E8A-4147-A177-3AD203B41FA5}">
                      <a16:colId xmlns:a16="http://schemas.microsoft.com/office/drawing/2014/main" val="4016372623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27779129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63050645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59767273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554089169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1052548164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852677558"/>
                    </a:ext>
                  </a:extLst>
                </a:gridCol>
              </a:tblGrid>
              <a:tr h="1284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63004"/>
                  </a:ext>
                </a:extLst>
              </a:tr>
              <a:tr h="3933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8604"/>
                  </a:ext>
                </a:extLst>
              </a:tr>
              <a:tr h="168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3.069.791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3140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2.685.490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96760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2.685.490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12298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08072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13668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25069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15686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89763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36908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1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A474D0-375E-49BA-82FF-C9C2D9C9A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63614"/>
              </p:ext>
            </p:extLst>
          </p:nvPr>
        </p:nvGraphicFramePr>
        <p:xfrm>
          <a:off x="560390" y="1683027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323510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68532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888421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265705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41582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37528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44833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7605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009674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064022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897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741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204.612.727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58.139.564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50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0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1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18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31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4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36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02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18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38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31.544.823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7.111.878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0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31.544.823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7.111.878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48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39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70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68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46.415.797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23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46.415.797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04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7.397.412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8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28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4.254.127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98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26.709.184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15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96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3.584.344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26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3.616.719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71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67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66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02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8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E00DBA-8CAA-4107-9ACC-8EF6B489C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04188"/>
              </p:ext>
            </p:extLst>
          </p:nvPr>
        </p:nvGraphicFramePr>
        <p:xfrm>
          <a:off x="557673" y="1802703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4195978225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3577636430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1943180077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1490120169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4263634616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431954518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695084965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43323012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1845279810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33470624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310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429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19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52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05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26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14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247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17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24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44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0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652D5A-0296-497D-8FDF-6850CC95E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20111"/>
              </p:ext>
            </p:extLst>
          </p:nvPr>
        </p:nvGraphicFramePr>
        <p:xfrm>
          <a:off x="557672" y="1646382"/>
          <a:ext cx="7942926" cy="3738085"/>
        </p:xfrm>
        <a:graphic>
          <a:graphicData uri="http://schemas.openxmlformats.org/drawingml/2006/table">
            <a:tbl>
              <a:tblPr/>
              <a:tblGrid>
                <a:gridCol w="266184">
                  <a:extLst>
                    <a:ext uri="{9D8B030D-6E8A-4147-A177-3AD203B41FA5}">
                      <a16:colId xmlns:a16="http://schemas.microsoft.com/office/drawing/2014/main" val="4185691781"/>
                    </a:ext>
                  </a:extLst>
                </a:gridCol>
                <a:gridCol w="266184">
                  <a:extLst>
                    <a:ext uri="{9D8B030D-6E8A-4147-A177-3AD203B41FA5}">
                      <a16:colId xmlns:a16="http://schemas.microsoft.com/office/drawing/2014/main" val="381461068"/>
                    </a:ext>
                  </a:extLst>
                </a:gridCol>
                <a:gridCol w="266184">
                  <a:extLst>
                    <a:ext uri="{9D8B030D-6E8A-4147-A177-3AD203B41FA5}">
                      <a16:colId xmlns:a16="http://schemas.microsoft.com/office/drawing/2014/main" val="1571517206"/>
                    </a:ext>
                  </a:extLst>
                </a:gridCol>
                <a:gridCol w="3002553">
                  <a:extLst>
                    <a:ext uri="{9D8B030D-6E8A-4147-A177-3AD203B41FA5}">
                      <a16:colId xmlns:a16="http://schemas.microsoft.com/office/drawing/2014/main" val="3605318104"/>
                    </a:ext>
                  </a:extLst>
                </a:gridCol>
                <a:gridCol w="713373">
                  <a:extLst>
                    <a:ext uri="{9D8B030D-6E8A-4147-A177-3AD203B41FA5}">
                      <a16:colId xmlns:a16="http://schemas.microsoft.com/office/drawing/2014/main" val="662411227"/>
                    </a:ext>
                  </a:extLst>
                </a:gridCol>
                <a:gridCol w="713373">
                  <a:extLst>
                    <a:ext uri="{9D8B030D-6E8A-4147-A177-3AD203B41FA5}">
                      <a16:colId xmlns:a16="http://schemas.microsoft.com/office/drawing/2014/main" val="3055216721"/>
                    </a:ext>
                  </a:extLst>
                </a:gridCol>
                <a:gridCol w="713373">
                  <a:extLst>
                    <a:ext uri="{9D8B030D-6E8A-4147-A177-3AD203B41FA5}">
                      <a16:colId xmlns:a16="http://schemas.microsoft.com/office/drawing/2014/main" val="2637045444"/>
                    </a:ext>
                  </a:extLst>
                </a:gridCol>
                <a:gridCol w="713373">
                  <a:extLst>
                    <a:ext uri="{9D8B030D-6E8A-4147-A177-3AD203B41FA5}">
                      <a16:colId xmlns:a16="http://schemas.microsoft.com/office/drawing/2014/main" val="795919599"/>
                    </a:ext>
                  </a:extLst>
                </a:gridCol>
                <a:gridCol w="649488">
                  <a:extLst>
                    <a:ext uri="{9D8B030D-6E8A-4147-A177-3AD203B41FA5}">
                      <a16:colId xmlns:a16="http://schemas.microsoft.com/office/drawing/2014/main" val="1771792930"/>
                    </a:ext>
                  </a:extLst>
                </a:gridCol>
                <a:gridCol w="638841">
                  <a:extLst>
                    <a:ext uri="{9D8B030D-6E8A-4147-A177-3AD203B41FA5}">
                      <a16:colId xmlns:a16="http://schemas.microsoft.com/office/drawing/2014/main" val="1222660832"/>
                    </a:ext>
                  </a:extLst>
                </a:gridCol>
              </a:tblGrid>
              <a:tr h="127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72999"/>
                  </a:ext>
                </a:extLst>
              </a:tr>
              <a:tr h="389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45349"/>
                  </a:ext>
                </a:extLst>
              </a:tr>
              <a:tr h="167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42.796.912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20.804.168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55974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0409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30066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98209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08706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91110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11601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23007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81995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312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08024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9105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3381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09555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89265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79371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38736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8.411.906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3739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51412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90407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12123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8814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02846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7331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9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428254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AF60A0-5504-486D-8FC8-18BF647E9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31223"/>
              </p:ext>
            </p:extLst>
          </p:nvPr>
        </p:nvGraphicFramePr>
        <p:xfrm>
          <a:off x="557672" y="1772816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795900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17082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0287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086028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22630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8300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6535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68292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220757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074014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777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883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78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79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3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90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04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884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7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D17F9B-3658-4C40-8E39-243CE4CF2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36495"/>
              </p:ext>
            </p:extLst>
          </p:nvPr>
        </p:nvGraphicFramePr>
        <p:xfrm>
          <a:off x="557672" y="1672171"/>
          <a:ext cx="7940770" cy="3854221"/>
        </p:xfrm>
        <a:graphic>
          <a:graphicData uri="http://schemas.openxmlformats.org/drawingml/2006/table">
            <a:tbl>
              <a:tblPr/>
              <a:tblGrid>
                <a:gridCol w="266112">
                  <a:extLst>
                    <a:ext uri="{9D8B030D-6E8A-4147-A177-3AD203B41FA5}">
                      <a16:colId xmlns:a16="http://schemas.microsoft.com/office/drawing/2014/main" val="174044019"/>
                    </a:ext>
                  </a:extLst>
                </a:gridCol>
                <a:gridCol w="266112">
                  <a:extLst>
                    <a:ext uri="{9D8B030D-6E8A-4147-A177-3AD203B41FA5}">
                      <a16:colId xmlns:a16="http://schemas.microsoft.com/office/drawing/2014/main" val="3599683333"/>
                    </a:ext>
                  </a:extLst>
                </a:gridCol>
                <a:gridCol w="266112">
                  <a:extLst>
                    <a:ext uri="{9D8B030D-6E8A-4147-A177-3AD203B41FA5}">
                      <a16:colId xmlns:a16="http://schemas.microsoft.com/office/drawing/2014/main" val="2668530754"/>
                    </a:ext>
                  </a:extLst>
                </a:gridCol>
                <a:gridCol w="3001738">
                  <a:extLst>
                    <a:ext uri="{9D8B030D-6E8A-4147-A177-3AD203B41FA5}">
                      <a16:colId xmlns:a16="http://schemas.microsoft.com/office/drawing/2014/main" val="2786801227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496470622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3345467211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3339713934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1855048322"/>
                    </a:ext>
                  </a:extLst>
                </a:gridCol>
                <a:gridCol w="649312">
                  <a:extLst>
                    <a:ext uri="{9D8B030D-6E8A-4147-A177-3AD203B41FA5}">
                      <a16:colId xmlns:a16="http://schemas.microsoft.com/office/drawing/2014/main" val="2694107201"/>
                    </a:ext>
                  </a:extLst>
                </a:gridCol>
                <a:gridCol w="638668">
                  <a:extLst>
                    <a:ext uri="{9D8B030D-6E8A-4147-A177-3AD203B41FA5}">
                      <a16:colId xmlns:a16="http://schemas.microsoft.com/office/drawing/2014/main" val="1832337132"/>
                    </a:ext>
                  </a:extLst>
                </a:gridCol>
              </a:tblGrid>
              <a:tr h="1268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65722"/>
                  </a:ext>
                </a:extLst>
              </a:tr>
              <a:tr h="3885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61803"/>
                  </a:ext>
                </a:extLst>
              </a:tr>
              <a:tr h="166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67.068.571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24.089.624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1282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4270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368820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3637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528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81819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44819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5291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9.646.025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3.961.113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6273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9.646.025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3.961.113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73258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05898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0621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61582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20.826.257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14.624.744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1795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14.624.744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3724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3293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9019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655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2973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17763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09033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3.123.144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2307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17222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5068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34101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3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72601" y="1440364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5E02DF-3063-4BC3-9C83-E082A977C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99216"/>
              </p:ext>
            </p:extLst>
          </p:nvPr>
        </p:nvGraphicFramePr>
        <p:xfrm>
          <a:off x="555409" y="177151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358371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010159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715948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577326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5471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95765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47963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09919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107555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838419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013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426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70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77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79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29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25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10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6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15860F-79A8-4AD0-BF29-8BA4FD44A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14184"/>
              </p:ext>
            </p:extLst>
          </p:nvPr>
        </p:nvGraphicFramePr>
        <p:xfrm>
          <a:off x="535068" y="1716488"/>
          <a:ext cx="7781316" cy="4534323"/>
        </p:xfrm>
        <a:graphic>
          <a:graphicData uri="http://schemas.openxmlformats.org/drawingml/2006/table">
            <a:tbl>
              <a:tblPr/>
              <a:tblGrid>
                <a:gridCol w="260769">
                  <a:extLst>
                    <a:ext uri="{9D8B030D-6E8A-4147-A177-3AD203B41FA5}">
                      <a16:colId xmlns:a16="http://schemas.microsoft.com/office/drawing/2014/main" val="8681656"/>
                    </a:ext>
                  </a:extLst>
                </a:gridCol>
                <a:gridCol w="260769">
                  <a:extLst>
                    <a:ext uri="{9D8B030D-6E8A-4147-A177-3AD203B41FA5}">
                      <a16:colId xmlns:a16="http://schemas.microsoft.com/office/drawing/2014/main" val="4265528846"/>
                    </a:ext>
                  </a:extLst>
                </a:gridCol>
                <a:gridCol w="260769">
                  <a:extLst>
                    <a:ext uri="{9D8B030D-6E8A-4147-A177-3AD203B41FA5}">
                      <a16:colId xmlns:a16="http://schemas.microsoft.com/office/drawing/2014/main" val="863120878"/>
                    </a:ext>
                  </a:extLst>
                </a:gridCol>
                <a:gridCol w="2941460">
                  <a:extLst>
                    <a:ext uri="{9D8B030D-6E8A-4147-A177-3AD203B41FA5}">
                      <a16:colId xmlns:a16="http://schemas.microsoft.com/office/drawing/2014/main" val="748109884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1236716865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238593261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3001010069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2388775512"/>
                    </a:ext>
                  </a:extLst>
                </a:gridCol>
                <a:gridCol w="636274">
                  <a:extLst>
                    <a:ext uri="{9D8B030D-6E8A-4147-A177-3AD203B41FA5}">
                      <a16:colId xmlns:a16="http://schemas.microsoft.com/office/drawing/2014/main" val="1045496673"/>
                    </a:ext>
                  </a:extLst>
                </a:gridCol>
                <a:gridCol w="625843">
                  <a:extLst>
                    <a:ext uri="{9D8B030D-6E8A-4147-A177-3AD203B41FA5}">
                      <a16:colId xmlns:a16="http://schemas.microsoft.com/office/drawing/2014/main" val="1453176841"/>
                    </a:ext>
                  </a:extLst>
                </a:gridCol>
              </a:tblGrid>
              <a:tr h="1155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640754"/>
                  </a:ext>
                </a:extLst>
              </a:tr>
              <a:tr h="3441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86474"/>
                  </a:ext>
                </a:extLst>
              </a:tr>
              <a:tr h="1474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687.246.068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12.071.284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200.467.552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8776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20.748.217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8.358.671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4644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2.125.482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537.568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669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2539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0459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92298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42069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0841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2791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420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5500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85.182.058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9.712.452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11.024.926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01009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85.096.947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10.124.611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11.024.926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7376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3179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54.356.301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0505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54.356.301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1027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54.356.301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0448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6827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34186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313.044.319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-8.470.650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126.062.153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1743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312.907.799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-8.607.170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126.062.153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4520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8324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8460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28.946.137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2359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118.957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3609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17.054.482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3908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148.812.119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64.038.068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3804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26.399.261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-8.207.169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6.702.557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07959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3.782.509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604.481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1152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6006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8.376.584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89527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1167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7157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6114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4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6950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35BCCE-E307-442A-8996-CE3B1B7B7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49013"/>
              </p:ext>
            </p:extLst>
          </p:nvPr>
        </p:nvGraphicFramePr>
        <p:xfrm>
          <a:off x="529336" y="183572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387873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48156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97615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58629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74783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75391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92797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41336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63462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64565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165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403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15.833.760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65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15.743.581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0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15.743.581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67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37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68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23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689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48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06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1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08169"/>
              </p:ext>
            </p:extLst>
          </p:nvPr>
        </p:nvGraphicFramePr>
        <p:xfrm>
          <a:off x="552684" y="2132856"/>
          <a:ext cx="808558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92F604-5666-4A49-9D14-D4AC5D048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4448"/>
              </p:ext>
            </p:extLst>
          </p:nvPr>
        </p:nvGraphicFramePr>
        <p:xfrm>
          <a:off x="600433" y="1738720"/>
          <a:ext cx="7914917" cy="4353698"/>
        </p:xfrm>
        <a:graphic>
          <a:graphicData uri="http://schemas.openxmlformats.org/drawingml/2006/table">
            <a:tbl>
              <a:tblPr/>
              <a:tblGrid>
                <a:gridCol w="265245">
                  <a:extLst>
                    <a:ext uri="{9D8B030D-6E8A-4147-A177-3AD203B41FA5}">
                      <a16:colId xmlns:a16="http://schemas.microsoft.com/office/drawing/2014/main" val="3579046743"/>
                    </a:ext>
                  </a:extLst>
                </a:gridCol>
                <a:gridCol w="265245">
                  <a:extLst>
                    <a:ext uri="{9D8B030D-6E8A-4147-A177-3AD203B41FA5}">
                      <a16:colId xmlns:a16="http://schemas.microsoft.com/office/drawing/2014/main" val="2094964600"/>
                    </a:ext>
                  </a:extLst>
                </a:gridCol>
                <a:gridCol w="265245">
                  <a:extLst>
                    <a:ext uri="{9D8B030D-6E8A-4147-A177-3AD203B41FA5}">
                      <a16:colId xmlns:a16="http://schemas.microsoft.com/office/drawing/2014/main" val="3160542964"/>
                    </a:ext>
                  </a:extLst>
                </a:gridCol>
                <a:gridCol w="2991966">
                  <a:extLst>
                    <a:ext uri="{9D8B030D-6E8A-4147-A177-3AD203B41FA5}">
                      <a16:colId xmlns:a16="http://schemas.microsoft.com/office/drawing/2014/main" val="1109560495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3331855945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2700855985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1348183214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1531256403"/>
                    </a:ext>
                  </a:extLst>
                </a:gridCol>
                <a:gridCol w="647199">
                  <a:extLst>
                    <a:ext uri="{9D8B030D-6E8A-4147-A177-3AD203B41FA5}">
                      <a16:colId xmlns:a16="http://schemas.microsoft.com/office/drawing/2014/main" val="2692737132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952165763"/>
                    </a:ext>
                  </a:extLst>
                </a:gridCol>
              </a:tblGrid>
              <a:tr h="1266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23665"/>
                  </a:ext>
                </a:extLst>
              </a:tr>
              <a:tr h="387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14837"/>
                  </a:ext>
                </a:extLst>
              </a:tr>
              <a:tr h="1662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92.768.171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-2.973.574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19.390.943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9610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1.129.933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3405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258.721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28728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42987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5063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5758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7694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7153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9905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5458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323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43253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3.356.489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5019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3.356.489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6939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0993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1260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5648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52.892.965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-1.781.672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14.772.209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4791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52.775.817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14.772.209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8796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1934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1.951.199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93038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811.527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7399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22.304.921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8.586.865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0375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844.262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4972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2.438.822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84890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139.534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0235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0202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70356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910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41AC94-5FD1-4F81-86E2-726821C10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34342"/>
              </p:ext>
            </p:extLst>
          </p:nvPr>
        </p:nvGraphicFramePr>
        <p:xfrm>
          <a:off x="589787" y="180368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870136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742862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89950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699126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60321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1654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55273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953323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10793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15647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675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970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7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03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2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17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29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20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989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21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22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57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8727BE-90B8-45A1-98DA-1F26410E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07404"/>
              </p:ext>
            </p:extLst>
          </p:nvPr>
        </p:nvGraphicFramePr>
        <p:xfrm>
          <a:off x="558842" y="1696707"/>
          <a:ext cx="7950816" cy="4007465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1203900341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4222943625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281622254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393137549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1320480609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62531416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063908383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007402926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667279281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3052733944"/>
                    </a:ext>
                  </a:extLst>
                </a:gridCol>
              </a:tblGrid>
              <a:tr h="127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32011"/>
                  </a:ext>
                </a:extLst>
              </a:tr>
              <a:tr h="391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69821"/>
                  </a:ext>
                </a:extLst>
              </a:tr>
              <a:tr h="167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5.100.786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13.501.130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8962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1833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664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41267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4634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4004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276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4279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6621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609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3113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7188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0894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1822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5115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7.450.578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0390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7.450.578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6677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4055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4229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5841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173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3826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3378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78697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302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50574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1DB60E-547D-42E3-9AD6-0FE9F94B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09057"/>
              </p:ext>
            </p:extLst>
          </p:nvPr>
        </p:nvGraphicFramePr>
        <p:xfrm>
          <a:off x="558254" y="184417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597841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980202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931972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549991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72672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7174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7772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760525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240843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22842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327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157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38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12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62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19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932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12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94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56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48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3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265687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1EBA12-B614-49A4-8C68-7CACD046F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84449"/>
              </p:ext>
            </p:extLst>
          </p:nvPr>
        </p:nvGraphicFramePr>
        <p:xfrm>
          <a:off x="558896" y="1620287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13459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62663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713625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41927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145866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33667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6690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46969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811266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637945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317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863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67.416.264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17.100.009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7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40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36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73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88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96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76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16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31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0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3.972.780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38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3.972.780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79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5.527.123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90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5.527.123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44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26.715.956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6.612.360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18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6.612.360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77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3.859.170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49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67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74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00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12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73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79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97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AFC203-F005-4170-BEDA-08059A782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30038"/>
              </p:ext>
            </p:extLst>
          </p:nvPr>
        </p:nvGraphicFramePr>
        <p:xfrm>
          <a:off x="534923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26731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39128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723745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875074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7706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51409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81902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63100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966943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901371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731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131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371.941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53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93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85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49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52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04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54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09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2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AA0AB7-37E3-4E7B-AE69-3B87000A7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51879"/>
              </p:ext>
            </p:extLst>
          </p:nvPr>
        </p:nvGraphicFramePr>
        <p:xfrm>
          <a:off x="539551" y="1898987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445912565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297269193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846800800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908167270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605985774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065591614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973432784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139230320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05733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44717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3.754.973.242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32.282.303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1.036.524.407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5525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157.534.429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1.348.758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62.205.865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802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21.490.658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5.789.847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9643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730.070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730.060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485.926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4859260,0%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8707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210.287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486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242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613.880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6160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19.462.393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15.305.303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629.756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904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3847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608.005.946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138.441.257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147.285.990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2878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203.764.929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7591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1.817.494.498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126.049.844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615.222.044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2148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5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90022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2856A10-CF5D-48F2-9984-5FAEC32E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04573"/>
              </p:ext>
            </p:extLst>
          </p:nvPr>
        </p:nvGraphicFramePr>
        <p:xfrm>
          <a:off x="484630" y="1907616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738026366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731754871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74835226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109042978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13780478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17094672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5741844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730529853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1080496727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9126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255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330.644.545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-320.950.052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111.552.496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895902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251.257.816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-345.489.572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92.617.249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07047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19.820.109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-1.753.069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8.344.146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80352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25.671.069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-7.602.962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3.028.609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7826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39.857.406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2.596.129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12.085.843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2978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118.297.055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1.241.134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22.864.299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5624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95.200.329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3.796.980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482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3.964.452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23.931.305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032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164.686.535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581.891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29.300.060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8898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256.712.910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-1.671.137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111.886.860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09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127.406.057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1.117.851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48.021.538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9754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255.058.626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3.680.169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84.388.384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7770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432.514.610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107.969.744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7582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308.895.249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7.192.215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74.519.696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0422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204.612.727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1.452.036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58.139.564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7241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42.796.912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20.804.168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3987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67.068.571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-54.837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24.089.624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2625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687.246.068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12.071.284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200.467.552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8891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92.768.171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-2.973.574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19.390.943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3943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85.582.725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5.100.786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13.501.130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599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67.416.264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3.291.270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17.100.009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9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086034-C09B-4D31-A890-D6ED44B5A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71468"/>
              </p:ext>
            </p:extLst>
          </p:nvPr>
        </p:nvGraphicFramePr>
        <p:xfrm>
          <a:off x="483509" y="1821211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3072932160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4111831908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139005761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8771133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88819360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1766593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00489748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2527385483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3296773162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10486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7498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380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1.124.889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0285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6324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2.474.561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9722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56344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252.373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303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2.482.914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7849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3.900.892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3838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3.069.791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2567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1.342.300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6856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1.478.626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4347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9370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15.833.760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1477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1.189.968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6482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996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371.941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1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3A3F3B-ACE5-4476-8342-3FCDD143C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16930"/>
              </p:ext>
            </p:extLst>
          </p:nvPr>
        </p:nvGraphicFramePr>
        <p:xfrm>
          <a:off x="539549" y="1734107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073541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73844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78227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234301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36218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8241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1642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25538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101392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932854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328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20683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251.257.816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-345.489.572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92.617.249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907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54.938.839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21.637.849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595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342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980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470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738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181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849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492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125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884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9725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809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339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180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443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288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892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359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29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449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763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207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005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6962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11.788.320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617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565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-1.466.812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11.774.420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5E50E0-BEFA-47AD-9F95-2A5B1B384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09251"/>
              </p:ext>
            </p:extLst>
          </p:nvPr>
        </p:nvGraphicFramePr>
        <p:xfrm>
          <a:off x="530448" y="1772816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386375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33099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17183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780861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669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65375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35310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63063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30288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8742342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9257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305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56.581.616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662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56.581.616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37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052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952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501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527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780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989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042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6.506.657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141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34.983.075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7646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13.446.160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87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015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605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82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47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13242</Words>
  <Application>Microsoft Office PowerPoint</Application>
  <PresentationFormat>Presentación en pantalla (4:3)</PresentationFormat>
  <Paragraphs>8151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MAYO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MAYO DE 2021  PARTIDA 18 MINISTERIO DE VIVIENDA Y URBANISMO</vt:lpstr>
      <vt:lpstr>EJECUCIÓN ACUMULADA DE GASTOS A MAYO DE 2021  PARTIDA 18 RESUMEN POR CAPÍTULOS</vt:lpstr>
      <vt:lpstr>EJECUCIÓN ACUMULADA DE GASTOS A MAYO DE 2021  PARTIDA 18 RESUMEN FET – Covid -19</vt:lpstr>
      <vt:lpstr>EJECUCIÓN ACUMULADA DE GASTOS A MAYO DE 2021  PARTIDA 18. CAPÍTULO 01. PROGRAMA 01: SUBSECRETARÍA DE VIVIENDA Y URBANISMO</vt:lpstr>
      <vt:lpstr>EJECUCIÓN ACUMULADA DE GASTOS A MAYO DE 2021  PARTIDA 18. CAPÍTULO 01. PROGRAMA 01: SUBSECRETARÍA DE VIVIENDA Y URBANISMO</vt:lpstr>
      <vt:lpstr>EJECUCIÓN ACUMULADA DE GASTOS A MAYO DE 2021  PARTIDA 18. CAPÍTULO 01. PROGRAMA 01: SUBSECRETARÍA DE VIVIENDA Y URBANISMO FET – Covid - 19</vt:lpstr>
      <vt:lpstr>EJECUCIÓN ACUMULADA DE GASTOS A MAYO DE 2021  PARTIDA 18. CAPÍTULO 01. PROGRAMA 02: ASENTAMIENTOS PRECARIOS</vt:lpstr>
      <vt:lpstr>EJECUCIÓN ACUMULADA DE GASTOS A MAYO DE 2021  PARTIDA 18. CAPÍTULO 01. PROGRAMA 04: RECUPERACIÓN DE BARRIOS</vt:lpstr>
      <vt:lpstr>EJECUCIÓN ACUMULADA DE GASTOS A MAYO DE 2021  PARTIDA 18. CAPÍTULO 02. PROGRAMA 01: PARQUE METROPOLITANO</vt:lpstr>
      <vt:lpstr>EJECUCIÓN ACUMULADA DE GASTOS A MAYO DE 2021  PARTIDA 18. CAPÍTULO 21. PROGRAMA 01: SERVIU I REGIÓN</vt:lpstr>
      <vt:lpstr>EJECUCIÓN ACUMULADA DE GASTOS A MAYO DE 2021  PARTIDA 18. CAPÍTULO 21. PROGRAMA 01: SERVIU I REGIÓN  FET – Covid - 19</vt:lpstr>
      <vt:lpstr>EJECUCIÓN ACUMULADA DE GASTOS A MAYO DE 2021  PARTIDA 18. CAPÍTULO 22. PROGRAMA 01: SERVIU II REGIÓN</vt:lpstr>
      <vt:lpstr>EJECUCIÓN ACUMULADA DE GASTOS A MAYO DE 2021  PARTIDA 18. CAPÍTULO 22. PROGRAMA 01: SERVIU II REGIÓN FET – Covid - 19</vt:lpstr>
      <vt:lpstr>EJECUCIÓN ACUMULADA DE GASTOS A MAYO DE 2021  PARTIDA 18. CAPÍTULO 23. PROGRAMA 01: SERVIU III REGIÓN</vt:lpstr>
      <vt:lpstr>EJECUCIÓN ACUMULADA DE GASTOS A MAYO DE 2021  PARTIDA 18. CAPÍTULO 23. PROGRAMA 01: SERVIU III REGIÓN FET – Covid - 19</vt:lpstr>
      <vt:lpstr>EJECUCIÓN ACUMULADA DE GASTOS A MAYO DE 2021  PARTIDA 18. CAPÍTULO 24. PROGRAMA 01: SERVIU IV REGIÓN</vt:lpstr>
      <vt:lpstr>EJECUCIÓN ACUMULADA DE GASTOS A MAYO DE 2021  PARTIDA 18. CAPÍTULO 24. PROGRAMA 01: SERVIU IV REGIÓN FET – Covid - 19</vt:lpstr>
      <vt:lpstr>EJECUCIÓN ACUMULADA DE GASTOS A MAYO DE 2021  PARTIDA 18. CAPÍTULO 25. PROGRAMA 01: SERVIU V REGIÓN</vt:lpstr>
      <vt:lpstr>EJECUCIÓN ACUMULADA DE GASTOS A MAYO DE 2021  PARTIDA 18. CAPÍTULO 25. PROGRAMA 01: SERVIU V REGIÓN FET – Covid - 19</vt:lpstr>
      <vt:lpstr>EJECUCIÓN ACUMULADA DE GASTOS A MAYO DE 2021  PARTIDA 18. CAPÍTULO 26. PROGRAMA 01: SERVIU VI REGIÓN</vt:lpstr>
      <vt:lpstr>EJECUCIÓN ACUMULADA DE GASTOS A MAYO DE 2021  PARTIDA 18. CAPÍTULO 26. PROGRAMA 01: SERVIU VI REGIÓN FET – Covid - 19</vt:lpstr>
      <vt:lpstr>EJECUCIÓN ACUMULADA DE GASTOS A MAYO DE 2021  PARTIDA 18. CAPÍTULO 27. PROGRAMA 01: SERVIU VII REGIÓN</vt:lpstr>
      <vt:lpstr>EJECUCIÓN ACUMULADA DE GASTOS A MAYO DE 2021  PARTIDA 18. CAPÍTULO 27. PROGRAMA 01: SERVIU VII REGIÓN FET – Covid - 19</vt:lpstr>
      <vt:lpstr>EJECUCIÓN ACUMULADA DE GASTOS A MAYO DE 2021  PARTIDA 18. CAPÍTULO 28. PROGRAMA 01: SERVIU VIII REGIÓN</vt:lpstr>
      <vt:lpstr>EJECUCIÓN ACUMULADA DE GASTOS A MAYO DE 2021  PARTIDA 18. CAPÍTULO 28. PROGRAMA 01: SERVIU VIII REGIÓN FET – Covid - 19</vt:lpstr>
      <vt:lpstr>EJECUCIÓN ACUMULADA DE GASTOS A MAYO DE 2021  PARTIDA 18. CAPÍTULO 29. PROGRAMA 01: SERVIU IX REGIÓN</vt:lpstr>
      <vt:lpstr>EJECUCIÓN ACUMULADA DE GASTOS A MAYO DE 2021  PARTIDA 18. CAPÍTULO 29. PROGRAMA 01: SERVIU IX REGIÓN FET – Covid - 19</vt:lpstr>
      <vt:lpstr>EJECUCIÓN ACUMULADA DE GASTOS A MAYO DE 2021  PARTIDA 18. CAPÍTULO 30. PROGRAMA 01: SERVIU X REGIÓN</vt:lpstr>
      <vt:lpstr>EJECUCIÓN ACUMULADA DE GASTOS A MAYO DE 2021  PARTIDA 18. CAPÍTULO 30. PROGRAMA 01: SERVIU X REGIÓN FET – Covid - 19</vt:lpstr>
      <vt:lpstr>EJECUCIÓN ACUMULADA DE GASTOS A MAYO DE 2021  PARTIDA 18. CAPÍTULO 31. PROGRAMA 01: SERVIU XI REGIÓN</vt:lpstr>
      <vt:lpstr>EJECUCIÓN ACUMULADA DE GASTOS A MAYO DE 2021  PARTIDA 18. CAPÍTULO 31. PROGRAMA 01: SERVIU XI REGIÓN FET – Covid - 19</vt:lpstr>
      <vt:lpstr>EJECUCIÓN ACUMULADA DE GASTOS A MAYO DE 2021  PARTIDA 18. CAPÍTULO 32. PROGRAMA 01: SERVIU XII REGIÓN</vt:lpstr>
      <vt:lpstr>EJECUCIÓN ACUMULADA DE GASTOS A MAYO DE 2021  PARTIDA 18. CAPÍTULO 32. PROGRAMA 01: SERVIU XII REGIÓN FET – Covid - 19</vt:lpstr>
      <vt:lpstr>EJECUCIÓN ACUMULADA DE GASTOS A MAYO DE 2021  PARTIDA 18. CAPÍTULO 33. PROGRAMA 01: SERVIU REGIÓN METROPOLITANA</vt:lpstr>
      <vt:lpstr>EJECUCIÓN ACUMULADA DE GASTOS A MAYO DE 2021  PARTIDA 18. CAPÍTULO 33. PROGRAMA 01: SERVIU REGIÓN METROPOLITANA FET – Covid - 19</vt:lpstr>
      <vt:lpstr>EJECUCIÓN ACUMULADA DE GASTOS A MAYO DE 2021  PARTIDA 18. CAPÍTULO 34. PROGRAMA 01: SERVIU XIV REGIÓN</vt:lpstr>
      <vt:lpstr>EJECUCIÓN ACUMULADA DE GASTOS A MAYO DE 2021  PARTIDA 18. CAPÍTULO 34. PROGRAMA 01: SERVIU XIV REGIÓN FET – Covid - 19</vt:lpstr>
      <vt:lpstr>EJECUCIÓN ACUMULADA DE GASTOS A MAYO DE 2021  PARTIDA 18. CAPÍTULO 35. PROGRAMA 01: SERVIU XV REGIÓN</vt:lpstr>
      <vt:lpstr>EJECUCIÓN ACUMULADA DE GASTOS A MAYO DE 2021  PARTIDA 18. CAPÍTULO 35. PROGRAMA 01: SERVIU XV REGIÓN FET – Covid - 19</vt:lpstr>
      <vt:lpstr>EJECUCIÓN ACUMULADA DE GASTOS A MAYO DE 2021  PARTIDA 18. CAPÍTULO 36. PROGRAMA 01: SERVIU XVI REGIÓN</vt:lpstr>
      <vt:lpstr>EJECUCIÓN ACUMULADA DE GASTOS A MAYO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96</cp:revision>
  <dcterms:created xsi:type="dcterms:W3CDTF">2019-12-13T17:53:17Z</dcterms:created>
  <dcterms:modified xsi:type="dcterms:W3CDTF">2021-07-08T13:49:53Z</dcterms:modified>
</cp:coreProperties>
</file>