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16887489188547256"/>
          <c:w val="0.89381213490957379"/>
          <c:h val="0.47448469143105543"/>
        </c:manualLayout>
      </c:layout>
      <c:pie3DChart>
        <c:varyColors val="1"/>
        <c:ser>
          <c:idx val="0"/>
          <c:order val="0"/>
          <c:tx>
            <c:strRef>
              <c:f>'[24.xlsx]Partida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24'!$D$63:$D$67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46975851446997413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24'!$L$63:$L$66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2556400"/>
        <c:axId val="268556320"/>
      </c:barChart>
      <c:catAx>
        <c:axId val="45255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8556320"/>
        <c:crosses val="autoZero"/>
        <c:auto val="1"/>
        <c:lblAlgn val="ctr"/>
        <c:lblOffset val="100"/>
        <c:noMultiLvlLbl val="0"/>
      </c:catAx>
      <c:valAx>
        <c:axId val="2685563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255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</c:ser>
        <c:ser>
          <c:idx val="1"/>
          <c:order val="1"/>
          <c:tx>
            <c:strRef>
              <c:f>'[24.xlsx]Partida 24'!$C$30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</c:ser>
        <c:ser>
          <c:idx val="2"/>
          <c:order val="2"/>
          <c:tx>
            <c:strRef>
              <c:f>'[24.xlsx]Partida 24'!$C$31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</c:f>
              <c:numCache>
                <c:formatCode>0.0%</c:formatCode>
                <c:ptCount val="1"/>
                <c:pt idx="0">
                  <c:v>3.0553963274093383E-2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935608"/>
        <c:axId val="480942664"/>
      </c:barChart>
      <c:catAx>
        <c:axId val="48093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42664"/>
        <c:crosses val="autoZero"/>
        <c:auto val="1"/>
        <c:lblAlgn val="ctr"/>
        <c:lblOffset val="100"/>
        <c:noMultiLvlLbl val="0"/>
      </c:catAx>
      <c:valAx>
        <c:axId val="4809426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3560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'[24.xlsx]Partida 24'!$C$22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'[24.xlsx]Partida 24'!$C$23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'[24.xlsx]Partida 24'!$C$24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9011186190376351E-17"/>
                  <c:y val="-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</c:f>
              <c:numCache>
                <c:formatCode>0.0%</c:formatCode>
                <c:ptCount val="1"/>
                <c:pt idx="0">
                  <c:v>3.0553963274093383E-2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937568"/>
        <c:axId val="480947368"/>
      </c:lineChart>
      <c:catAx>
        <c:axId val="48093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47368"/>
        <c:crosses val="autoZero"/>
        <c:auto val="1"/>
        <c:lblAlgn val="ctr"/>
        <c:lblOffset val="100"/>
        <c:noMultiLvlLbl val="0"/>
      </c:catAx>
      <c:valAx>
        <c:axId val="480947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937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ENERO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febrero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623" y="5254935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96037"/>
              </p:ext>
            </p:extLst>
          </p:nvPr>
        </p:nvGraphicFramePr>
        <p:xfrm>
          <a:off x="446291" y="1773968"/>
          <a:ext cx="8178843" cy="3167199"/>
        </p:xfrm>
        <a:graphic>
          <a:graphicData uri="http://schemas.openxmlformats.org/drawingml/2006/table">
            <a:tbl>
              <a:tblPr/>
              <a:tblGrid>
                <a:gridCol w="757143"/>
                <a:gridCol w="279691"/>
                <a:gridCol w="279691"/>
                <a:gridCol w="2466367"/>
                <a:gridCol w="757143"/>
                <a:gridCol w="757143"/>
                <a:gridCol w="757143"/>
                <a:gridCol w="757143"/>
                <a:gridCol w="689340"/>
                <a:gridCol w="678039"/>
              </a:tblGrid>
              <a:tr h="172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18.745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498" y="6066426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13033"/>
              </p:ext>
            </p:extLst>
          </p:nvPr>
        </p:nvGraphicFramePr>
        <p:xfrm>
          <a:off x="457202" y="1677019"/>
          <a:ext cx="8161889" cy="3978350"/>
        </p:xfrm>
        <a:graphic>
          <a:graphicData uri="http://schemas.openxmlformats.org/drawingml/2006/table">
            <a:tbl>
              <a:tblPr/>
              <a:tblGrid>
                <a:gridCol w="789670"/>
                <a:gridCol w="291706"/>
                <a:gridCol w="291706"/>
                <a:gridCol w="2204005"/>
                <a:gridCol w="789670"/>
                <a:gridCol w="789670"/>
                <a:gridCol w="789670"/>
                <a:gridCol w="789670"/>
                <a:gridCol w="718954"/>
                <a:gridCol w="707168"/>
              </a:tblGrid>
              <a:tr h="1697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92.718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513341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68710"/>
              </p:ext>
            </p:extLst>
          </p:nvPr>
        </p:nvGraphicFramePr>
        <p:xfrm>
          <a:off x="414341" y="2013868"/>
          <a:ext cx="8210796" cy="2969213"/>
        </p:xfrm>
        <a:graphic>
          <a:graphicData uri="http://schemas.openxmlformats.org/drawingml/2006/table">
            <a:tbl>
              <a:tblPr/>
              <a:tblGrid>
                <a:gridCol w="809600"/>
                <a:gridCol w="299069"/>
                <a:gridCol w="299069"/>
                <a:gridCol w="2102544"/>
                <a:gridCol w="809600"/>
                <a:gridCol w="809600"/>
                <a:gridCol w="809600"/>
                <a:gridCol w="809600"/>
                <a:gridCol w="737099"/>
                <a:gridCol w="725015"/>
              </a:tblGrid>
              <a:tr h="2076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58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25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9" y="5898100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925448"/>
              </p:ext>
            </p:extLst>
          </p:nvPr>
        </p:nvGraphicFramePr>
        <p:xfrm>
          <a:off x="404938" y="1660132"/>
          <a:ext cx="8229598" cy="4067740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66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4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1.172.606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489.905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60.494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745087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5894"/>
              </p:ext>
            </p:extLst>
          </p:nvPr>
        </p:nvGraphicFramePr>
        <p:xfrm>
          <a:off x="323528" y="1930600"/>
          <a:ext cx="8220994" cy="3442615"/>
        </p:xfrm>
        <a:graphic>
          <a:graphicData uri="http://schemas.openxmlformats.org/drawingml/2006/table">
            <a:tbl>
              <a:tblPr/>
              <a:tblGrid>
                <a:gridCol w="810606"/>
                <a:gridCol w="299440"/>
                <a:gridCol w="299440"/>
                <a:gridCol w="2105155"/>
                <a:gridCol w="810606"/>
                <a:gridCol w="810606"/>
                <a:gridCol w="810606"/>
                <a:gridCol w="810606"/>
                <a:gridCol w="738014"/>
                <a:gridCol w="725915"/>
              </a:tblGrid>
              <a:tr h="1881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6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118080"/>
              </p:ext>
            </p:extLst>
          </p:nvPr>
        </p:nvGraphicFramePr>
        <p:xfrm>
          <a:off x="414335" y="1680630"/>
          <a:ext cx="8210799" cy="389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843253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52737"/>
              </p:ext>
            </p:extLst>
          </p:nvPr>
        </p:nvGraphicFramePr>
        <p:xfrm>
          <a:off x="414335" y="1639093"/>
          <a:ext cx="8210799" cy="420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761434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297510"/>
              </p:ext>
            </p:extLst>
          </p:nvPr>
        </p:nvGraphicFramePr>
        <p:xfrm>
          <a:off x="467544" y="1671565"/>
          <a:ext cx="8157591" cy="390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479" y="5805264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911392"/>
              </p:ext>
            </p:extLst>
          </p:nvPr>
        </p:nvGraphicFramePr>
        <p:xfrm>
          <a:off x="414337" y="1665286"/>
          <a:ext cx="8210798" cy="392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5464" y="5445224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37201"/>
              </p:ext>
            </p:extLst>
          </p:nvPr>
        </p:nvGraphicFramePr>
        <p:xfrm>
          <a:off x="414337" y="2060851"/>
          <a:ext cx="8210798" cy="2885401"/>
        </p:xfrm>
        <a:graphic>
          <a:graphicData uri="http://schemas.openxmlformats.org/drawingml/2006/table">
            <a:tbl>
              <a:tblPr/>
              <a:tblGrid>
                <a:gridCol w="864974"/>
                <a:gridCol w="2310900"/>
                <a:gridCol w="864974"/>
                <a:gridCol w="864974"/>
                <a:gridCol w="864974"/>
                <a:gridCol w="864974"/>
                <a:gridCol w="787514"/>
                <a:gridCol w="787514"/>
              </a:tblGrid>
              <a:tr h="20427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55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2.726.725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5592875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03207"/>
              </p:ext>
            </p:extLst>
          </p:nvPr>
        </p:nvGraphicFramePr>
        <p:xfrm>
          <a:off x="457203" y="1979993"/>
          <a:ext cx="8229597" cy="2963575"/>
        </p:xfrm>
        <a:graphic>
          <a:graphicData uri="http://schemas.openxmlformats.org/drawingml/2006/table">
            <a:tbl>
              <a:tblPr/>
              <a:tblGrid>
                <a:gridCol w="288555"/>
                <a:gridCol w="288555"/>
                <a:gridCol w="3162567"/>
                <a:gridCol w="773328"/>
                <a:gridCol w="773328"/>
                <a:gridCol w="773328"/>
                <a:gridCol w="773328"/>
                <a:gridCol w="704075"/>
                <a:gridCol w="692533"/>
              </a:tblGrid>
              <a:tr h="209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2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1.455.056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1.294.557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92.718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365.960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1.172.606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1.034.959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904" y="5777050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90051"/>
              </p:ext>
            </p:extLst>
          </p:nvPr>
        </p:nvGraphicFramePr>
        <p:xfrm>
          <a:off x="466953" y="1693478"/>
          <a:ext cx="8164751" cy="3804808"/>
        </p:xfrm>
        <a:graphic>
          <a:graphicData uri="http://schemas.openxmlformats.org/drawingml/2006/table">
            <a:tbl>
              <a:tblPr/>
              <a:tblGrid>
                <a:gridCol w="728899"/>
                <a:gridCol w="269257"/>
                <a:gridCol w="269257"/>
                <a:gridCol w="2665374"/>
                <a:gridCol w="728899"/>
                <a:gridCol w="728899"/>
                <a:gridCol w="728899"/>
                <a:gridCol w="728899"/>
                <a:gridCol w="663624"/>
                <a:gridCol w="652744"/>
              </a:tblGrid>
              <a:tr h="1492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1.294.557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814.557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66839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02864"/>
              </p:ext>
            </p:extLst>
          </p:nvPr>
        </p:nvGraphicFramePr>
        <p:xfrm>
          <a:off x="414339" y="1953370"/>
          <a:ext cx="8210796" cy="3687776"/>
        </p:xfrm>
        <a:graphic>
          <a:graphicData uri="http://schemas.openxmlformats.org/drawingml/2006/table">
            <a:tbl>
              <a:tblPr/>
              <a:tblGrid>
                <a:gridCol w="741656"/>
                <a:gridCol w="273969"/>
                <a:gridCol w="273969"/>
                <a:gridCol w="2615169"/>
                <a:gridCol w="741656"/>
                <a:gridCol w="741656"/>
                <a:gridCol w="741656"/>
                <a:gridCol w="741656"/>
                <a:gridCol w="675239"/>
                <a:gridCol w="664170"/>
              </a:tblGrid>
              <a:tr h="189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0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2338</Words>
  <Application>Microsoft Office PowerPoint</Application>
  <PresentationFormat>Presentación en pantalla (4:3)</PresentationFormat>
  <Paragraphs>1373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ENERO DE 2020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2020  PARTIDA 24 MINISTERIO DE ENERGÍA</vt:lpstr>
      <vt:lpstr>EJECUCIÓN ACUMULADA DE GASTOS A ENERO DE 2020  PARTIDA 24 RESUMEN POR CAPÍTULOS</vt:lpstr>
      <vt:lpstr>EJECUCIÓN ACUMULADA DE GASTOS A ENERO DE 2020  PARTIDA 24. CAPÍTULO 01. PROGRAMA 01:  SUBSECRETARÍA DE ENERGÍA</vt:lpstr>
      <vt:lpstr>EJECUCIÓN ACUMULADA DE GASTOS A ENERO DE 2020  PARTIDA 24. CAPÍTULO 01. PROGRAMA 03:  APOYO AL DESARROLLO DE ENERGÍAS RENOVABLES NO CONVENCIONALES</vt:lpstr>
      <vt:lpstr>EJECUCIÓN ACUMULADA DE GASTOS A ENERO DE 2020  PARTIDA 24. CAPÍTULO 01. PROGRAMA 04:  PROGRAMA ENERGIZACIÓN RURAL Y SOCIAL</vt:lpstr>
      <vt:lpstr>EJECUCIÓN ACUMULADA DE GASTOS A ENERO DE 2020  PARTIDA 24. CAPÍTULO 01. PROGRAMA 05:  PLAN DE ACCIÓN DE EFICIENCIA ENERGÉTICA</vt:lpstr>
      <vt:lpstr>EJECUCIÓN ACUMULADA DE GASTOS A ENERO DE 2020  PARTIDA 24. CAPÍTULO 02. PROGRAMA 01:  COMISIÓN NACIONAL DE ENERGÍA</vt:lpstr>
      <vt:lpstr>EJECUCIÓN ACUMULADA DE GASTOS A ENERO DE 2020  PARTIDA 24. CAPÍTULO 03. PROGRAMA 01:  COMISIÓN CHILENA DE ENERGÍA NUCLEAR</vt:lpstr>
      <vt:lpstr>EJECUCIÓN ACUMULADA DE GASTOS A ENERO DE 2020  PARTIDA 24. CAPÍTULO 04. PROGRAMA 01:  SUPERINTENDENCIA DE ELECTRICIDAD Y COMBUSTIBLES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2020-01-06T13:02:34Z</dcterms:created>
  <dcterms:modified xsi:type="dcterms:W3CDTF">2020-07-24T17:52:05Z</dcterms:modified>
</cp:coreProperties>
</file>