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60" r:id="rId4"/>
    <p:sldId id="259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4E-4E19-90E0-036F2E543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4E-4E19-90E0-036F2E5437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4E-4E19-90E0-036F2E543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4E-4E19-90E0-036F2E5437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4E-4E19-90E0-036F2E5437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74E-4E19-90E0-036F2E543773}"/>
              </c:ext>
            </c:extLst>
          </c:dPt>
          <c:dLbls>
            <c:dLbl>
              <c:idx val="3"/>
              <c:layout>
                <c:manualLayout>
                  <c:x val="-3.1081742535487029E-2"/>
                  <c:y val="1.46786870087840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E-4E19-90E0-036F2E54377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29'!$C$59:$C$64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29'!$D$59:$D$64</c:f>
              <c:numCache>
                <c:formatCode>#,##0</c:formatCode>
                <c:ptCount val="6"/>
                <c:pt idx="0">
                  <c:v>59647468</c:v>
                </c:pt>
                <c:pt idx="1">
                  <c:v>22898160</c:v>
                </c:pt>
                <c:pt idx="2">
                  <c:v>100084943</c:v>
                </c:pt>
                <c:pt idx="3">
                  <c:v>4527393</c:v>
                </c:pt>
                <c:pt idx="4">
                  <c:v>6911078</c:v>
                </c:pt>
                <c:pt idx="5">
                  <c:v>6549451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74E-4E19-90E0-036F2E5437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29'!$I$61:$I$66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29'!$J$61:$J$66</c:f>
              <c:numCache>
                <c:formatCode>#,##0</c:formatCode>
                <c:ptCount val="6"/>
                <c:pt idx="0">
                  <c:v>86092600000</c:v>
                </c:pt>
                <c:pt idx="1">
                  <c:v>42126011000</c:v>
                </c:pt>
                <c:pt idx="2">
                  <c:v>2104377000</c:v>
                </c:pt>
                <c:pt idx="3">
                  <c:v>57514894000</c:v>
                </c:pt>
                <c:pt idx="4">
                  <c:v>7003102000</c:v>
                </c:pt>
                <c:pt idx="5">
                  <c:v>5777509000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5-4D98-9C55-8D8AEBDE902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29'!$D$26:$O$26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D-44AA-BB11-233F391BE6A3}"/>
            </c:ext>
          </c:extLst>
        </c:ser>
        <c:ser>
          <c:idx val="1"/>
          <c:order val="1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CD-44AA-BB11-233F391BE6A3}"/>
            </c:ext>
          </c:extLst>
        </c:ser>
        <c:ser>
          <c:idx val="0"/>
          <c:order val="2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CD-44AA-BB11-233F391BE6A3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CD-44AA-BB11-233F391BE6A3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CD-44AA-BB11-233F391BE6A3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CD-44AA-BB11-233F391BE6A3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CD-44AA-BB11-233F391BE6A3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CD-44AA-BB11-233F391BE6A3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CD-44AA-BB11-233F391BE6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29'!$D$28:$M$28</c:f>
              <c:numCache>
                <c:formatCode>0.0%</c:formatCode>
                <c:ptCount val="10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CD-44AA-BB11-233F391BE6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FC-4FFF-852F-A946F5FAE755}"/>
            </c:ext>
          </c:extLst>
        </c:ser>
        <c:ser>
          <c:idx val="1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FC-4FFF-852F-A946F5FAE755}"/>
            </c:ext>
          </c:extLst>
        </c:ser>
        <c:ser>
          <c:idx val="0"/>
          <c:order val="2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FC-4FFF-852F-A946F5FAE755}"/>
                </c:ext>
              </c:extLst>
            </c:dLbl>
            <c:dLbl>
              <c:idx val="1"/>
              <c:layout>
                <c:manualLayout>
                  <c:x val="-3.3140007922288509E-2"/>
                  <c:y val="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FC-4FFF-852F-A946F5FAE755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FC-4FFF-852F-A946F5FAE755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FC-4FFF-852F-A946F5FAE755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FC-4FFF-852F-A946F5FAE755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FC-4FFF-852F-A946F5FAE755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FC-4FFF-852F-A946F5FAE755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FC-4FFF-852F-A946F5FAE755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FC-4FFF-852F-A946F5FAE755}"/>
                </c:ext>
              </c:extLst>
            </c:dLbl>
            <c:dLbl>
              <c:idx val="9"/>
              <c:layout>
                <c:manualLayout>
                  <c:x val="-4.8605344952689811E-2"/>
                  <c:y val="-1.8140586977972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FC-4FFF-852F-A946F5FAE7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29'!$D$22:$M$22</c:f>
              <c:numCache>
                <c:formatCode>0.0%</c:formatCode>
                <c:ptCount val="10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1FC-4FFF-852F-A946F5FAE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53591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E8D3D7E-B12C-4299-B94C-4D28E1DA4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53172"/>
              </p:ext>
            </p:extLst>
          </p:nvPr>
        </p:nvGraphicFramePr>
        <p:xfrm>
          <a:off x="552459" y="1900800"/>
          <a:ext cx="8051988" cy="2559364"/>
        </p:xfrm>
        <a:graphic>
          <a:graphicData uri="http://schemas.openxmlformats.org/drawingml/2006/table">
            <a:tbl>
              <a:tblPr/>
              <a:tblGrid>
                <a:gridCol w="269839">
                  <a:extLst>
                    <a:ext uri="{9D8B030D-6E8A-4147-A177-3AD203B41FA5}">
                      <a16:colId xmlns:a16="http://schemas.microsoft.com/office/drawing/2014/main" val="3900916824"/>
                    </a:ext>
                  </a:extLst>
                </a:gridCol>
                <a:gridCol w="269839">
                  <a:extLst>
                    <a:ext uri="{9D8B030D-6E8A-4147-A177-3AD203B41FA5}">
                      <a16:colId xmlns:a16="http://schemas.microsoft.com/office/drawing/2014/main" val="3006993871"/>
                    </a:ext>
                  </a:extLst>
                </a:gridCol>
                <a:gridCol w="269839">
                  <a:extLst>
                    <a:ext uri="{9D8B030D-6E8A-4147-A177-3AD203B41FA5}">
                      <a16:colId xmlns:a16="http://schemas.microsoft.com/office/drawing/2014/main" val="179346463"/>
                    </a:ext>
                  </a:extLst>
                </a:gridCol>
                <a:gridCol w="3043780">
                  <a:extLst>
                    <a:ext uri="{9D8B030D-6E8A-4147-A177-3AD203B41FA5}">
                      <a16:colId xmlns:a16="http://schemas.microsoft.com/office/drawing/2014/main" val="2106990527"/>
                    </a:ext>
                  </a:extLst>
                </a:gridCol>
                <a:gridCol w="723168">
                  <a:extLst>
                    <a:ext uri="{9D8B030D-6E8A-4147-A177-3AD203B41FA5}">
                      <a16:colId xmlns:a16="http://schemas.microsoft.com/office/drawing/2014/main" val="1308768082"/>
                    </a:ext>
                  </a:extLst>
                </a:gridCol>
                <a:gridCol w="723168">
                  <a:extLst>
                    <a:ext uri="{9D8B030D-6E8A-4147-A177-3AD203B41FA5}">
                      <a16:colId xmlns:a16="http://schemas.microsoft.com/office/drawing/2014/main" val="3920634548"/>
                    </a:ext>
                  </a:extLst>
                </a:gridCol>
                <a:gridCol w="723168">
                  <a:extLst>
                    <a:ext uri="{9D8B030D-6E8A-4147-A177-3AD203B41FA5}">
                      <a16:colId xmlns:a16="http://schemas.microsoft.com/office/drawing/2014/main" val="3494167934"/>
                    </a:ext>
                  </a:extLst>
                </a:gridCol>
                <a:gridCol w="723168">
                  <a:extLst>
                    <a:ext uri="{9D8B030D-6E8A-4147-A177-3AD203B41FA5}">
                      <a16:colId xmlns:a16="http://schemas.microsoft.com/office/drawing/2014/main" val="2865619841"/>
                    </a:ext>
                  </a:extLst>
                </a:gridCol>
                <a:gridCol w="658406">
                  <a:extLst>
                    <a:ext uri="{9D8B030D-6E8A-4147-A177-3AD203B41FA5}">
                      <a16:colId xmlns:a16="http://schemas.microsoft.com/office/drawing/2014/main" val="1372122745"/>
                    </a:ext>
                  </a:extLst>
                </a:gridCol>
                <a:gridCol w="647613">
                  <a:extLst>
                    <a:ext uri="{9D8B030D-6E8A-4147-A177-3AD203B41FA5}">
                      <a16:colId xmlns:a16="http://schemas.microsoft.com/office/drawing/2014/main" val="2774292756"/>
                    </a:ext>
                  </a:extLst>
                </a:gridCol>
              </a:tblGrid>
              <a:tr h="1256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608881"/>
                  </a:ext>
                </a:extLst>
              </a:tr>
              <a:tr h="3846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75219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72407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901.196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213242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759.234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529.114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165747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997292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77311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Ministerio de Relaciones Exteriores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73978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23370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650192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629704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135026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709058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740156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469912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515782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80250"/>
                  </a:ext>
                </a:extLst>
              </a:tr>
              <a:tr h="125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28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E88323-3156-408F-B266-2B597ADF1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02132"/>
              </p:ext>
            </p:extLst>
          </p:nvPr>
        </p:nvGraphicFramePr>
        <p:xfrm>
          <a:off x="525502" y="1649702"/>
          <a:ext cx="8100339" cy="4344110"/>
        </p:xfrm>
        <a:graphic>
          <a:graphicData uri="http://schemas.openxmlformats.org/drawingml/2006/table">
            <a:tbl>
              <a:tblPr/>
              <a:tblGrid>
                <a:gridCol w="271459">
                  <a:extLst>
                    <a:ext uri="{9D8B030D-6E8A-4147-A177-3AD203B41FA5}">
                      <a16:colId xmlns:a16="http://schemas.microsoft.com/office/drawing/2014/main" val="773026156"/>
                    </a:ext>
                  </a:extLst>
                </a:gridCol>
                <a:gridCol w="271459">
                  <a:extLst>
                    <a:ext uri="{9D8B030D-6E8A-4147-A177-3AD203B41FA5}">
                      <a16:colId xmlns:a16="http://schemas.microsoft.com/office/drawing/2014/main" val="907520682"/>
                    </a:ext>
                  </a:extLst>
                </a:gridCol>
                <a:gridCol w="271459">
                  <a:extLst>
                    <a:ext uri="{9D8B030D-6E8A-4147-A177-3AD203B41FA5}">
                      <a16:colId xmlns:a16="http://schemas.microsoft.com/office/drawing/2014/main" val="660078063"/>
                    </a:ext>
                  </a:extLst>
                </a:gridCol>
                <a:gridCol w="3062059">
                  <a:extLst>
                    <a:ext uri="{9D8B030D-6E8A-4147-A177-3AD203B41FA5}">
                      <a16:colId xmlns:a16="http://schemas.microsoft.com/office/drawing/2014/main" val="3295478392"/>
                    </a:ext>
                  </a:extLst>
                </a:gridCol>
                <a:gridCol w="727510">
                  <a:extLst>
                    <a:ext uri="{9D8B030D-6E8A-4147-A177-3AD203B41FA5}">
                      <a16:colId xmlns:a16="http://schemas.microsoft.com/office/drawing/2014/main" val="2128058963"/>
                    </a:ext>
                  </a:extLst>
                </a:gridCol>
                <a:gridCol w="727510">
                  <a:extLst>
                    <a:ext uri="{9D8B030D-6E8A-4147-A177-3AD203B41FA5}">
                      <a16:colId xmlns:a16="http://schemas.microsoft.com/office/drawing/2014/main" val="673392264"/>
                    </a:ext>
                  </a:extLst>
                </a:gridCol>
                <a:gridCol w="727510">
                  <a:extLst>
                    <a:ext uri="{9D8B030D-6E8A-4147-A177-3AD203B41FA5}">
                      <a16:colId xmlns:a16="http://schemas.microsoft.com/office/drawing/2014/main" val="3529713550"/>
                    </a:ext>
                  </a:extLst>
                </a:gridCol>
                <a:gridCol w="727510">
                  <a:extLst>
                    <a:ext uri="{9D8B030D-6E8A-4147-A177-3AD203B41FA5}">
                      <a16:colId xmlns:a16="http://schemas.microsoft.com/office/drawing/2014/main" val="846909308"/>
                    </a:ext>
                  </a:extLst>
                </a:gridCol>
                <a:gridCol w="662361">
                  <a:extLst>
                    <a:ext uri="{9D8B030D-6E8A-4147-A177-3AD203B41FA5}">
                      <a16:colId xmlns:a16="http://schemas.microsoft.com/office/drawing/2014/main" val="481889777"/>
                    </a:ext>
                  </a:extLst>
                </a:gridCol>
                <a:gridCol w="651502">
                  <a:extLst>
                    <a:ext uri="{9D8B030D-6E8A-4147-A177-3AD203B41FA5}">
                      <a16:colId xmlns:a16="http://schemas.microsoft.com/office/drawing/2014/main" val="3952840145"/>
                    </a:ext>
                  </a:extLst>
                </a:gridCol>
              </a:tblGrid>
              <a:tr h="126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915753"/>
                  </a:ext>
                </a:extLst>
              </a:tr>
              <a:tr h="387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59385"/>
                  </a:ext>
                </a:extLst>
              </a:tr>
              <a:tr h="165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51.186.542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-6.328.352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37.817.862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666212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27.936.140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28.516.405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580.265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23.622.874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78424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8.835.947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8.048.336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-787.611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4.691.233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25337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495635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198.485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736795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9.241.985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8.086.985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-1.155.000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5.783.805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10968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3.825.159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3.795.159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3.692.921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933812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1.741.442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1.720.377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58449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69.552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582386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1.832.850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53336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70.142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80942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Salvador Allende -  Fortalecimiento Archivo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184273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5.323.454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-1.153.000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2.056.957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88774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2.827.529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1.084.763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346797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49.342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134000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394.770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196.770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15194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429.925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126.616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623349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920.735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775644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484.477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305.786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96497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924108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3436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68.889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01144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238999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67.835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630927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2.684.874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1.351.412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-1.333.462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736.914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557072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48.506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915173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2.361.516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1.125.061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-1.236.455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571.128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913491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252013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110.692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-33.208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75.689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66923"/>
                  </a:ext>
                </a:extLst>
              </a:tr>
              <a:tr h="126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62.459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20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479895-6945-48CC-AB3A-83605E157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605167"/>
              </p:ext>
            </p:extLst>
          </p:nvPr>
        </p:nvGraphicFramePr>
        <p:xfrm>
          <a:off x="567108" y="2043603"/>
          <a:ext cx="8007343" cy="2196481"/>
        </p:xfrm>
        <a:graphic>
          <a:graphicData uri="http://schemas.openxmlformats.org/drawingml/2006/table">
            <a:tbl>
              <a:tblPr/>
              <a:tblGrid>
                <a:gridCol w="268343">
                  <a:extLst>
                    <a:ext uri="{9D8B030D-6E8A-4147-A177-3AD203B41FA5}">
                      <a16:colId xmlns:a16="http://schemas.microsoft.com/office/drawing/2014/main" val="1699909949"/>
                    </a:ext>
                  </a:extLst>
                </a:gridCol>
                <a:gridCol w="268343">
                  <a:extLst>
                    <a:ext uri="{9D8B030D-6E8A-4147-A177-3AD203B41FA5}">
                      <a16:colId xmlns:a16="http://schemas.microsoft.com/office/drawing/2014/main" val="4056639819"/>
                    </a:ext>
                  </a:extLst>
                </a:gridCol>
                <a:gridCol w="268343">
                  <a:extLst>
                    <a:ext uri="{9D8B030D-6E8A-4147-A177-3AD203B41FA5}">
                      <a16:colId xmlns:a16="http://schemas.microsoft.com/office/drawing/2014/main" val="4201422886"/>
                    </a:ext>
                  </a:extLst>
                </a:gridCol>
                <a:gridCol w="3026904">
                  <a:extLst>
                    <a:ext uri="{9D8B030D-6E8A-4147-A177-3AD203B41FA5}">
                      <a16:colId xmlns:a16="http://schemas.microsoft.com/office/drawing/2014/main" val="4123736886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2695985783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2092820726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3837713948"/>
                    </a:ext>
                  </a:extLst>
                </a:gridCol>
                <a:gridCol w="719158">
                  <a:extLst>
                    <a:ext uri="{9D8B030D-6E8A-4147-A177-3AD203B41FA5}">
                      <a16:colId xmlns:a16="http://schemas.microsoft.com/office/drawing/2014/main" val="2837385580"/>
                    </a:ext>
                  </a:extLst>
                </a:gridCol>
                <a:gridCol w="654756">
                  <a:extLst>
                    <a:ext uri="{9D8B030D-6E8A-4147-A177-3AD203B41FA5}">
                      <a16:colId xmlns:a16="http://schemas.microsoft.com/office/drawing/2014/main" val="1069966680"/>
                    </a:ext>
                  </a:extLst>
                </a:gridCol>
                <a:gridCol w="644022">
                  <a:extLst>
                    <a:ext uri="{9D8B030D-6E8A-4147-A177-3AD203B41FA5}">
                      <a16:colId xmlns:a16="http://schemas.microsoft.com/office/drawing/2014/main" val="3251621807"/>
                    </a:ext>
                  </a:extLst>
                </a:gridCol>
              </a:tblGrid>
              <a:tr h="126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27341"/>
                  </a:ext>
                </a:extLst>
              </a:tr>
              <a:tr h="3785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554686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180.422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147460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2.825.485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-972.960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180.422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172546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1.216.643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32654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100908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547268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445799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3.251.849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-2.296.950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777.845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086939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623.421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483.421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999500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810558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-2.036.710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274971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471199"/>
                  </a:ext>
                </a:extLst>
              </a:tr>
              <a:tr h="126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538128"/>
                  </a:ext>
                </a:extLst>
              </a:tr>
              <a:tr h="121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056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A9DAF92-A3E1-44BF-8ABB-222981944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122345"/>
              </p:ext>
            </p:extLst>
          </p:nvPr>
        </p:nvGraphicFramePr>
        <p:xfrm>
          <a:off x="518888" y="1933416"/>
          <a:ext cx="8062664" cy="2248033"/>
        </p:xfrm>
        <a:graphic>
          <a:graphicData uri="http://schemas.openxmlformats.org/drawingml/2006/table">
            <a:tbl>
              <a:tblPr/>
              <a:tblGrid>
                <a:gridCol w="270197">
                  <a:extLst>
                    <a:ext uri="{9D8B030D-6E8A-4147-A177-3AD203B41FA5}">
                      <a16:colId xmlns:a16="http://schemas.microsoft.com/office/drawing/2014/main" val="833101685"/>
                    </a:ext>
                  </a:extLst>
                </a:gridCol>
                <a:gridCol w="270197">
                  <a:extLst>
                    <a:ext uri="{9D8B030D-6E8A-4147-A177-3AD203B41FA5}">
                      <a16:colId xmlns:a16="http://schemas.microsoft.com/office/drawing/2014/main" val="2433873321"/>
                    </a:ext>
                  </a:extLst>
                </a:gridCol>
                <a:gridCol w="270197">
                  <a:extLst>
                    <a:ext uri="{9D8B030D-6E8A-4147-A177-3AD203B41FA5}">
                      <a16:colId xmlns:a16="http://schemas.microsoft.com/office/drawing/2014/main" val="293437691"/>
                    </a:ext>
                  </a:extLst>
                </a:gridCol>
                <a:gridCol w="3047815">
                  <a:extLst>
                    <a:ext uri="{9D8B030D-6E8A-4147-A177-3AD203B41FA5}">
                      <a16:colId xmlns:a16="http://schemas.microsoft.com/office/drawing/2014/main" val="3545763833"/>
                    </a:ext>
                  </a:extLst>
                </a:gridCol>
                <a:gridCol w="724127">
                  <a:extLst>
                    <a:ext uri="{9D8B030D-6E8A-4147-A177-3AD203B41FA5}">
                      <a16:colId xmlns:a16="http://schemas.microsoft.com/office/drawing/2014/main" val="1233733655"/>
                    </a:ext>
                  </a:extLst>
                </a:gridCol>
                <a:gridCol w="724127">
                  <a:extLst>
                    <a:ext uri="{9D8B030D-6E8A-4147-A177-3AD203B41FA5}">
                      <a16:colId xmlns:a16="http://schemas.microsoft.com/office/drawing/2014/main" val="940358306"/>
                    </a:ext>
                  </a:extLst>
                </a:gridCol>
                <a:gridCol w="724127">
                  <a:extLst>
                    <a:ext uri="{9D8B030D-6E8A-4147-A177-3AD203B41FA5}">
                      <a16:colId xmlns:a16="http://schemas.microsoft.com/office/drawing/2014/main" val="605639172"/>
                    </a:ext>
                  </a:extLst>
                </a:gridCol>
                <a:gridCol w="724127">
                  <a:extLst>
                    <a:ext uri="{9D8B030D-6E8A-4147-A177-3AD203B41FA5}">
                      <a16:colId xmlns:a16="http://schemas.microsoft.com/office/drawing/2014/main" val="2246658569"/>
                    </a:ext>
                  </a:extLst>
                </a:gridCol>
                <a:gridCol w="659279">
                  <a:extLst>
                    <a:ext uri="{9D8B030D-6E8A-4147-A177-3AD203B41FA5}">
                      <a16:colId xmlns:a16="http://schemas.microsoft.com/office/drawing/2014/main" val="3816845796"/>
                    </a:ext>
                  </a:extLst>
                </a:gridCol>
                <a:gridCol w="648471">
                  <a:extLst>
                    <a:ext uri="{9D8B030D-6E8A-4147-A177-3AD203B41FA5}">
                      <a16:colId xmlns:a16="http://schemas.microsoft.com/office/drawing/2014/main" val="3960685795"/>
                    </a:ext>
                  </a:extLst>
                </a:gridCol>
              </a:tblGrid>
              <a:tr h="130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44719"/>
                  </a:ext>
                </a:extLst>
              </a:tr>
              <a:tr h="382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30423"/>
                  </a:ext>
                </a:extLst>
              </a:tr>
              <a:tr h="164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6.382.184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-620.918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4.975.143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80188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1.460.868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1.125.565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623260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5.402.418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3.813.452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401980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303343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55916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380528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914010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924213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57770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887087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17874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174052"/>
                  </a:ext>
                </a:extLst>
              </a:tr>
              <a:tr h="130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731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741453"/>
            <a:ext cx="8037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4E3BD7-0E66-45EF-86D5-59FC3E1FC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613448"/>
              </p:ext>
            </p:extLst>
          </p:nvPr>
        </p:nvGraphicFramePr>
        <p:xfrm>
          <a:off x="572837" y="1986875"/>
          <a:ext cx="8031614" cy="1846436"/>
        </p:xfrm>
        <a:graphic>
          <a:graphicData uri="http://schemas.openxmlformats.org/drawingml/2006/table">
            <a:tbl>
              <a:tblPr/>
              <a:tblGrid>
                <a:gridCol w="269157">
                  <a:extLst>
                    <a:ext uri="{9D8B030D-6E8A-4147-A177-3AD203B41FA5}">
                      <a16:colId xmlns:a16="http://schemas.microsoft.com/office/drawing/2014/main" val="409738139"/>
                    </a:ext>
                  </a:extLst>
                </a:gridCol>
                <a:gridCol w="269157">
                  <a:extLst>
                    <a:ext uri="{9D8B030D-6E8A-4147-A177-3AD203B41FA5}">
                      <a16:colId xmlns:a16="http://schemas.microsoft.com/office/drawing/2014/main" val="1490118971"/>
                    </a:ext>
                  </a:extLst>
                </a:gridCol>
                <a:gridCol w="269157">
                  <a:extLst>
                    <a:ext uri="{9D8B030D-6E8A-4147-A177-3AD203B41FA5}">
                      <a16:colId xmlns:a16="http://schemas.microsoft.com/office/drawing/2014/main" val="2889984610"/>
                    </a:ext>
                  </a:extLst>
                </a:gridCol>
                <a:gridCol w="3036077">
                  <a:extLst>
                    <a:ext uri="{9D8B030D-6E8A-4147-A177-3AD203B41FA5}">
                      <a16:colId xmlns:a16="http://schemas.microsoft.com/office/drawing/2014/main" val="946050254"/>
                    </a:ext>
                  </a:extLst>
                </a:gridCol>
                <a:gridCol w="721338">
                  <a:extLst>
                    <a:ext uri="{9D8B030D-6E8A-4147-A177-3AD203B41FA5}">
                      <a16:colId xmlns:a16="http://schemas.microsoft.com/office/drawing/2014/main" val="603700777"/>
                    </a:ext>
                  </a:extLst>
                </a:gridCol>
                <a:gridCol w="721338">
                  <a:extLst>
                    <a:ext uri="{9D8B030D-6E8A-4147-A177-3AD203B41FA5}">
                      <a16:colId xmlns:a16="http://schemas.microsoft.com/office/drawing/2014/main" val="563643261"/>
                    </a:ext>
                  </a:extLst>
                </a:gridCol>
                <a:gridCol w="721338">
                  <a:extLst>
                    <a:ext uri="{9D8B030D-6E8A-4147-A177-3AD203B41FA5}">
                      <a16:colId xmlns:a16="http://schemas.microsoft.com/office/drawing/2014/main" val="2057013646"/>
                    </a:ext>
                  </a:extLst>
                </a:gridCol>
                <a:gridCol w="721338">
                  <a:extLst>
                    <a:ext uri="{9D8B030D-6E8A-4147-A177-3AD203B41FA5}">
                      <a16:colId xmlns:a16="http://schemas.microsoft.com/office/drawing/2014/main" val="388043390"/>
                    </a:ext>
                  </a:extLst>
                </a:gridCol>
                <a:gridCol w="656740">
                  <a:extLst>
                    <a:ext uri="{9D8B030D-6E8A-4147-A177-3AD203B41FA5}">
                      <a16:colId xmlns:a16="http://schemas.microsoft.com/office/drawing/2014/main" val="2709079723"/>
                    </a:ext>
                  </a:extLst>
                </a:gridCol>
                <a:gridCol w="645974">
                  <a:extLst>
                    <a:ext uri="{9D8B030D-6E8A-4147-A177-3AD203B41FA5}">
                      <a16:colId xmlns:a16="http://schemas.microsoft.com/office/drawing/2014/main" val="1017976835"/>
                    </a:ext>
                  </a:extLst>
                </a:gridCol>
              </a:tblGrid>
              <a:tr h="129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491497"/>
                  </a:ext>
                </a:extLst>
              </a:tr>
              <a:tr h="3835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94338"/>
                  </a:ext>
                </a:extLst>
              </a:tr>
              <a:tr h="1643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6.252.919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475.410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4.704.148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814311"/>
                  </a:ext>
                </a:extLst>
              </a:tr>
              <a:tr h="1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4.163.103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866676"/>
                  </a:ext>
                </a:extLst>
              </a:tr>
              <a:tr h="1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1.788.096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13833"/>
                  </a:ext>
                </a:extLst>
              </a:tr>
              <a:tr h="1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021338"/>
                  </a:ext>
                </a:extLst>
              </a:tr>
              <a:tr h="1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005384"/>
                  </a:ext>
                </a:extLst>
              </a:tr>
              <a:tr h="1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68831"/>
                  </a:ext>
                </a:extLst>
              </a:tr>
              <a:tr h="1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981691"/>
                  </a:ext>
                </a:extLst>
              </a:tr>
              <a:tr h="1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383131"/>
                  </a:ext>
                </a:extLst>
              </a:tr>
              <a:tr h="1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03719"/>
                  </a:ext>
                </a:extLst>
              </a:tr>
              <a:tr h="129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077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04744"/>
              </p:ext>
            </p:extLst>
          </p:nvPr>
        </p:nvGraphicFramePr>
        <p:xfrm>
          <a:off x="42903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550104"/>
              </p:ext>
            </p:extLst>
          </p:nvPr>
        </p:nvGraphicFramePr>
        <p:xfrm>
          <a:off x="4595846" y="1844824"/>
          <a:ext cx="4086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502714"/>
              </p:ext>
            </p:extLst>
          </p:nvPr>
        </p:nvGraphicFramePr>
        <p:xfrm>
          <a:off x="539552" y="1916832"/>
          <a:ext cx="809905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0243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041002"/>
              </p:ext>
            </p:extLst>
          </p:nvPr>
        </p:nvGraphicFramePr>
        <p:xfrm>
          <a:off x="539552" y="1895136"/>
          <a:ext cx="8210798" cy="413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13476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BACE898-04C8-4FFC-9022-3304AE7842A4}"/>
              </a:ext>
            </a:extLst>
          </p:cNvPr>
          <p:cNvSpPr txBox="1">
            <a:spLocks/>
          </p:cNvSpPr>
          <p:nvPr/>
        </p:nvSpPr>
        <p:spPr>
          <a:xfrm>
            <a:off x="473787" y="3801893"/>
            <a:ext cx="8161042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885136-1E54-42A4-932D-766B73F1C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921111"/>
              </p:ext>
            </p:extLst>
          </p:nvPr>
        </p:nvGraphicFramePr>
        <p:xfrm>
          <a:off x="509171" y="1704405"/>
          <a:ext cx="8107441" cy="2087208"/>
        </p:xfrm>
        <a:graphic>
          <a:graphicData uri="http://schemas.openxmlformats.org/drawingml/2006/table">
            <a:tbl>
              <a:tblPr/>
              <a:tblGrid>
                <a:gridCol w="290797">
                  <a:extLst>
                    <a:ext uri="{9D8B030D-6E8A-4147-A177-3AD203B41FA5}">
                      <a16:colId xmlns:a16="http://schemas.microsoft.com/office/drawing/2014/main" val="3732891794"/>
                    </a:ext>
                  </a:extLst>
                </a:gridCol>
                <a:gridCol w="3280198">
                  <a:extLst>
                    <a:ext uri="{9D8B030D-6E8A-4147-A177-3AD203B41FA5}">
                      <a16:colId xmlns:a16="http://schemas.microsoft.com/office/drawing/2014/main" val="1841826214"/>
                    </a:ext>
                  </a:extLst>
                </a:gridCol>
                <a:gridCol w="779338">
                  <a:extLst>
                    <a:ext uri="{9D8B030D-6E8A-4147-A177-3AD203B41FA5}">
                      <a16:colId xmlns:a16="http://schemas.microsoft.com/office/drawing/2014/main" val="77492324"/>
                    </a:ext>
                  </a:extLst>
                </a:gridCol>
                <a:gridCol w="779338">
                  <a:extLst>
                    <a:ext uri="{9D8B030D-6E8A-4147-A177-3AD203B41FA5}">
                      <a16:colId xmlns:a16="http://schemas.microsoft.com/office/drawing/2014/main" val="3171664812"/>
                    </a:ext>
                  </a:extLst>
                </a:gridCol>
                <a:gridCol w="779338">
                  <a:extLst>
                    <a:ext uri="{9D8B030D-6E8A-4147-A177-3AD203B41FA5}">
                      <a16:colId xmlns:a16="http://schemas.microsoft.com/office/drawing/2014/main" val="3579225882"/>
                    </a:ext>
                  </a:extLst>
                </a:gridCol>
                <a:gridCol w="779338">
                  <a:extLst>
                    <a:ext uri="{9D8B030D-6E8A-4147-A177-3AD203B41FA5}">
                      <a16:colId xmlns:a16="http://schemas.microsoft.com/office/drawing/2014/main" val="3705892341"/>
                    </a:ext>
                  </a:extLst>
                </a:gridCol>
                <a:gridCol w="709547">
                  <a:extLst>
                    <a:ext uri="{9D8B030D-6E8A-4147-A177-3AD203B41FA5}">
                      <a16:colId xmlns:a16="http://schemas.microsoft.com/office/drawing/2014/main" val="2334256213"/>
                    </a:ext>
                  </a:extLst>
                </a:gridCol>
                <a:gridCol w="709547">
                  <a:extLst>
                    <a:ext uri="{9D8B030D-6E8A-4147-A177-3AD203B41FA5}">
                      <a16:colId xmlns:a16="http://schemas.microsoft.com/office/drawing/2014/main" val="190831097"/>
                    </a:ext>
                  </a:extLst>
                </a:gridCol>
              </a:tblGrid>
              <a:tr h="1379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617166"/>
                  </a:ext>
                </a:extLst>
              </a:tr>
              <a:tr h="422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122092"/>
                  </a:ext>
                </a:extLst>
              </a:tr>
              <a:tr h="14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200.618.493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186.212.375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-14.406.118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132.953.928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458729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59.647.468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58.104.485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-1.542.983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45.717.623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716397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22.898.160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19.610.407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-3.287.753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12.268.315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736034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284.286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283.260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283.260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27608,2%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173665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100.084.943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94.916.203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65.537.151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799144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4.710.416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23022,6%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879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4.378.965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2.545.085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-1.833.880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1.310.771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166780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4.527.393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3.890.819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-636.574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1.516.503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046508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6.911.078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-5.252.338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691453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5.101.850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5.102.608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85043,5%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802017"/>
                  </a:ext>
                </a:extLst>
              </a:tr>
              <a:tr h="137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973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56403"/>
            <a:ext cx="80232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472713-B453-4121-AD31-5FA36142A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80001"/>
              </p:ext>
            </p:extLst>
          </p:nvPr>
        </p:nvGraphicFramePr>
        <p:xfrm>
          <a:off x="509171" y="1786669"/>
          <a:ext cx="8023266" cy="1674484"/>
        </p:xfrm>
        <a:graphic>
          <a:graphicData uri="http://schemas.openxmlformats.org/drawingml/2006/table">
            <a:tbl>
              <a:tblPr/>
              <a:tblGrid>
                <a:gridCol w="278199">
                  <a:extLst>
                    <a:ext uri="{9D8B030D-6E8A-4147-A177-3AD203B41FA5}">
                      <a16:colId xmlns:a16="http://schemas.microsoft.com/office/drawing/2014/main" val="4045815976"/>
                    </a:ext>
                  </a:extLst>
                </a:gridCol>
                <a:gridCol w="278199">
                  <a:extLst>
                    <a:ext uri="{9D8B030D-6E8A-4147-A177-3AD203B41FA5}">
                      <a16:colId xmlns:a16="http://schemas.microsoft.com/office/drawing/2014/main" val="1282643997"/>
                    </a:ext>
                  </a:extLst>
                </a:gridCol>
                <a:gridCol w="3138088">
                  <a:extLst>
                    <a:ext uri="{9D8B030D-6E8A-4147-A177-3AD203B41FA5}">
                      <a16:colId xmlns:a16="http://schemas.microsoft.com/office/drawing/2014/main" val="2252380793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453512183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1926732725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2137113972"/>
                    </a:ext>
                  </a:extLst>
                </a:gridCol>
                <a:gridCol w="745574">
                  <a:extLst>
                    <a:ext uri="{9D8B030D-6E8A-4147-A177-3AD203B41FA5}">
                      <a16:colId xmlns:a16="http://schemas.microsoft.com/office/drawing/2014/main" val="3695982713"/>
                    </a:ext>
                  </a:extLst>
                </a:gridCol>
                <a:gridCol w="678806">
                  <a:extLst>
                    <a:ext uri="{9D8B030D-6E8A-4147-A177-3AD203B41FA5}">
                      <a16:colId xmlns:a16="http://schemas.microsoft.com/office/drawing/2014/main" val="1844188558"/>
                    </a:ext>
                  </a:extLst>
                </a:gridCol>
                <a:gridCol w="667678">
                  <a:extLst>
                    <a:ext uri="{9D8B030D-6E8A-4147-A177-3AD203B41FA5}">
                      <a16:colId xmlns:a16="http://schemas.microsoft.com/office/drawing/2014/main" val="1619669491"/>
                    </a:ext>
                  </a:extLst>
                </a:gridCol>
              </a:tblGrid>
              <a:tr h="1299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758030"/>
                  </a:ext>
                </a:extLst>
              </a:tr>
              <a:tr h="3981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304043"/>
                  </a:ext>
                </a:extLst>
              </a:tr>
              <a:tr h="170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128.218.611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120.456.246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-7.762.365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84.281.226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598669"/>
                  </a:ext>
                </a:extLst>
              </a:tr>
              <a:tr h="12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80.109.017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-5.983.583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53.952.866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071818"/>
                  </a:ext>
                </a:extLst>
              </a:tr>
              <a:tr h="12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40.347.229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-1.778.782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30.328.360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96006"/>
                  </a:ext>
                </a:extLst>
              </a:tr>
              <a:tr h="162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2.104.377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1.175.549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734526"/>
                  </a:ext>
                </a:extLst>
              </a:tr>
              <a:tr h="162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70.295.505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63.821.645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-6.473.860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47.497.153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61363"/>
                  </a:ext>
                </a:extLst>
              </a:tr>
              <a:tr h="12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57.514.894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51.186.542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-6.328.352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37.817.862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538851"/>
                  </a:ext>
                </a:extLst>
              </a:tr>
              <a:tr h="12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7.003.102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6.382.184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-620.918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4.975.143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752657"/>
                  </a:ext>
                </a:extLst>
              </a:tr>
              <a:tr h="12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5.777.509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6.252.919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475.410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4.704.148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08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D44D8AD-F2BE-487A-A695-D3E24F284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8170"/>
              </p:ext>
            </p:extLst>
          </p:nvPr>
        </p:nvGraphicFramePr>
        <p:xfrm>
          <a:off x="543021" y="1927200"/>
          <a:ext cx="8016294" cy="4242014"/>
        </p:xfrm>
        <a:graphic>
          <a:graphicData uri="http://schemas.openxmlformats.org/drawingml/2006/table">
            <a:tbl>
              <a:tblPr/>
              <a:tblGrid>
                <a:gridCol w="268643">
                  <a:extLst>
                    <a:ext uri="{9D8B030D-6E8A-4147-A177-3AD203B41FA5}">
                      <a16:colId xmlns:a16="http://schemas.microsoft.com/office/drawing/2014/main" val="2211213513"/>
                    </a:ext>
                  </a:extLst>
                </a:gridCol>
                <a:gridCol w="268643">
                  <a:extLst>
                    <a:ext uri="{9D8B030D-6E8A-4147-A177-3AD203B41FA5}">
                      <a16:colId xmlns:a16="http://schemas.microsoft.com/office/drawing/2014/main" val="3091155104"/>
                    </a:ext>
                  </a:extLst>
                </a:gridCol>
                <a:gridCol w="268643">
                  <a:extLst>
                    <a:ext uri="{9D8B030D-6E8A-4147-A177-3AD203B41FA5}">
                      <a16:colId xmlns:a16="http://schemas.microsoft.com/office/drawing/2014/main" val="643151384"/>
                    </a:ext>
                  </a:extLst>
                </a:gridCol>
                <a:gridCol w="3030287">
                  <a:extLst>
                    <a:ext uri="{9D8B030D-6E8A-4147-A177-3AD203B41FA5}">
                      <a16:colId xmlns:a16="http://schemas.microsoft.com/office/drawing/2014/main" val="1764600697"/>
                    </a:ext>
                  </a:extLst>
                </a:gridCol>
                <a:gridCol w="719962">
                  <a:extLst>
                    <a:ext uri="{9D8B030D-6E8A-4147-A177-3AD203B41FA5}">
                      <a16:colId xmlns:a16="http://schemas.microsoft.com/office/drawing/2014/main" val="2513312103"/>
                    </a:ext>
                  </a:extLst>
                </a:gridCol>
                <a:gridCol w="719962">
                  <a:extLst>
                    <a:ext uri="{9D8B030D-6E8A-4147-A177-3AD203B41FA5}">
                      <a16:colId xmlns:a16="http://schemas.microsoft.com/office/drawing/2014/main" val="2771414709"/>
                    </a:ext>
                  </a:extLst>
                </a:gridCol>
                <a:gridCol w="719962">
                  <a:extLst>
                    <a:ext uri="{9D8B030D-6E8A-4147-A177-3AD203B41FA5}">
                      <a16:colId xmlns:a16="http://schemas.microsoft.com/office/drawing/2014/main" val="3525251246"/>
                    </a:ext>
                  </a:extLst>
                </a:gridCol>
                <a:gridCol w="719962">
                  <a:extLst>
                    <a:ext uri="{9D8B030D-6E8A-4147-A177-3AD203B41FA5}">
                      <a16:colId xmlns:a16="http://schemas.microsoft.com/office/drawing/2014/main" val="1299211578"/>
                    </a:ext>
                  </a:extLst>
                </a:gridCol>
                <a:gridCol w="655488">
                  <a:extLst>
                    <a:ext uri="{9D8B030D-6E8A-4147-A177-3AD203B41FA5}">
                      <a16:colId xmlns:a16="http://schemas.microsoft.com/office/drawing/2014/main" val="2771465473"/>
                    </a:ext>
                  </a:extLst>
                </a:gridCol>
                <a:gridCol w="644742">
                  <a:extLst>
                    <a:ext uri="{9D8B030D-6E8A-4147-A177-3AD203B41FA5}">
                      <a16:colId xmlns:a16="http://schemas.microsoft.com/office/drawing/2014/main" val="117260077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54202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31667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86.092.600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80.109.017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-5.983.583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53.952.866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7524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22.091.773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19.734.234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-2.357.539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15.304.689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795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5.550.627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4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9021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849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52.304.956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50.075.952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-2.229.004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31.392.451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3201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19.371.430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9939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7390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1045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3.393.104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115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915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3.255.434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415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120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4913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241012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636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191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31.665.878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30.038.979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-1.626.899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11.479.541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6983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9.470.797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4.398.270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5144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3.719.705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3.515.832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1506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1.649.385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675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868.904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989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9896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7.205.723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7.155.723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1.259.858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4286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8870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035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1.771.076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1.536.076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282.365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5736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4069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565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78366D2-89C6-4FBD-AAC9-8D90A9EC15C3}"/>
              </a:ext>
            </a:extLst>
          </p:cNvPr>
          <p:cNvSpPr txBox="1">
            <a:spLocks/>
          </p:cNvSpPr>
          <p:nvPr/>
        </p:nvSpPr>
        <p:spPr>
          <a:xfrm>
            <a:off x="497319" y="4803358"/>
            <a:ext cx="7704856" cy="440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831233C-51C9-4060-A4DE-D71B907D4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676308"/>
              </p:ext>
            </p:extLst>
          </p:nvPr>
        </p:nvGraphicFramePr>
        <p:xfrm>
          <a:off x="508711" y="2001105"/>
          <a:ext cx="8080336" cy="2757371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3002265947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2634298826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2003869200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12353503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807803042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558015058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56085324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4012336003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1237841649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1112337676"/>
                    </a:ext>
                  </a:extLst>
                </a:gridCol>
              </a:tblGrid>
              <a:tr h="125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336157"/>
                  </a:ext>
                </a:extLst>
              </a:tr>
              <a:tr h="376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504288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623023,8%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489096,6%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46711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723058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2275258,3%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975211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1.361.565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-403.470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09922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467799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9787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501669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56852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617.513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170133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1.336.081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0980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2.038.294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1.336.081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833719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171754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717571"/>
                  </a:ext>
                </a:extLst>
              </a:tr>
              <a:tr h="250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009102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2.993.792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299379,2%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33765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2.993.792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299379,2%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80327"/>
                  </a:ext>
                </a:extLst>
              </a:tr>
              <a:tr h="12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573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0" y="709025"/>
            <a:ext cx="808764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56C6BA3-AB5E-4877-A2D2-51ABD7A33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526792"/>
              </p:ext>
            </p:extLst>
          </p:nvPr>
        </p:nvGraphicFramePr>
        <p:xfrm>
          <a:off x="536882" y="1873432"/>
          <a:ext cx="8057268" cy="2428346"/>
        </p:xfrm>
        <a:graphic>
          <a:graphicData uri="http://schemas.openxmlformats.org/drawingml/2006/table">
            <a:tbl>
              <a:tblPr/>
              <a:tblGrid>
                <a:gridCol w="270016">
                  <a:extLst>
                    <a:ext uri="{9D8B030D-6E8A-4147-A177-3AD203B41FA5}">
                      <a16:colId xmlns:a16="http://schemas.microsoft.com/office/drawing/2014/main" val="3255343466"/>
                    </a:ext>
                  </a:extLst>
                </a:gridCol>
                <a:gridCol w="270016">
                  <a:extLst>
                    <a:ext uri="{9D8B030D-6E8A-4147-A177-3AD203B41FA5}">
                      <a16:colId xmlns:a16="http://schemas.microsoft.com/office/drawing/2014/main" val="2492316132"/>
                    </a:ext>
                  </a:extLst>
                </a:gridCol>
                <a:gridCol w="270016">
                  <a:extLst>
                    <a:ext uri="{9D8B030D-6E8A-4147-A177-3AD203B41FA5}">
                      <a16:colId xmlns:a16="http://schemas.microsoft.com/office/drawing/2014/main" val="1092931705"/>
                    </a:ext>
                  </a:extLst>
                </a:gridCol>
                <a:gridCol w="3045776">
                  <a:extLst>
                    <a:ext uri="{9D8B030D-6E8A-4147-A177-3AD203B41FA5}">
                      <a16:colId xmlns:a16="http://schemas.microsoft.com/office/drawing/2014/main" val="2528460527"/>
                    </a:ext>
                  </a:extLst>
                </a:gridCol>
                <a:gridCol w="723642">
                  <a:extLst>
                    <a:ext uri="{9D8B030D-6E8A-4147-A177-3AD203B41FA5}">
                      <a16:colId xmlns:a16="http://schemas.microsoft.com/office/drawing/2014/main" val="1853958797"/>
                    </a:ext>
                  </a:extLst>
                </a:gridCol>
                <a:gridCol w="723642">
                  <a:extLst>
                    <a:ext uri="{9D8B030D-6E8A-4147-A177-3AD203B41FA5}">
                      <a16:colId xmlns:a16="http://schemas.microsoft.com/office/drawing/2014/main" val="138510921"/>
                    </a:ext>
                  </a:extLst>
                </a:gridCol>
                <a:gridCol w="723642">
                  <a:extLst>
                    <a:ext uri="{9D8B030D-6E8A-4147-A177-3AD203B41FA5}">
                      <a16:colId xmlns:a16="http://schemas.microsoft.com/office/drawing/2014/main" val="176151577"/>
                    </a:ext>
                  </a:extLst>
                </a:gridCol>
                <a:gridCol w="723642">
                  <a:extLst>
                    <a:ext uri="{9D8B030D-6E8A-4147-A177-3AD203B41FA5}">
                      <a16:colId xmlns:a16="http://schemas.microsoft.com/office/drawing/2014/main" val="3233346110"/>
                    </a:ext>
                  </a:extLst>
                </a:gridCol>
                <a:gridCol w="658838">
                  <a:extLst>
                    <a:ext uri="{9D8B030D-6E8A-4147-A177-3AD203B41FA5}">
                      <a16:colId xmlns:a16="http://schemas.microsoft.com/office/drawing/2014/main" val="2213761961"/>
                    </a:ext>
                  </a:extLst>
                </a:gridCol>
                <a:gridCol w="648038">
                  <a:extLst>
                    <a:ext uri="{9D8B030D-6E8A-4147-A177-3AD203B41FA5}">
                      <a16:colId xmlns:a16="http://schemas.microsoft.com/office/drawing/2014/main" val="1495176619"/>
                    </a:ext>
                  </a:extLst>
                </a:gridCol>
              </a:tblGrid>
              <a:tr h="1253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606589"/>
                  </a:ext>
                </a:extLst>
              </a:tr>
              <a:tr h="3838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217869"/>
                  </a:ext>
                </a:extLst>
              </a:tr>
              <a:tr h="16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42.126.011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40.347.229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-1.778.782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30.328.360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731771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3.072.071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3.024.626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684880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106785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38.490.102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36.639.017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-1.851.085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28.317.631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341957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38.095.016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36.148.875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-1.946.141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28.091.839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358283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7.463.751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6.908.964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-554.787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5.003.190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31788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15.328.954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14.876.846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13.731.993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932238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5.448.810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5.083.070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3.159.532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690391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8.958.162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8.609.406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-348.756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6.046.765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512614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las Artes Escénicas, Ley N° 21.175.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895.339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62652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694771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225.792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245957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0094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365.535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330572"/>
                  </a:ext>
                </a:extLst>
              </a:tr>
              <a:tr h="125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549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3332</Words>
  <Application>Microsoft Office PowerPoint</Application>
  <PresentationFormat>Presentación en pantalla (4:3)</PresentationFormat>
  <Paragraphs>1807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1_Tema de Office</vt:lpstr>
      <vt:lpstr>EJECUCIÓN ACUMULADA DE GASTOS PRESUPUESTARIOS AL MES DE OCTUBRE DE 2020 PARTIDA 29: MINISTERIO DE LAS CULTURAS, LAS ARTES Y EL PATRIMONIO</vt:lpstr>
      <vt:lpstr>EJECUCIÓN ACUMULADA DE GASTOS A OCTUBRE DE 2020  PARTIDA 29 MINISTERIO DE LAS CULTURAS, LAS ARTES Y EL PATRIMONIO</vt:lpstr>
      <vt:lpstr>EJECUCIÓN MENSUAL DE GASTOS A OCTUBRE DE 2020  PARTIDA 29 MINISTERIO DE LAS CULTURAS, LAS ARTES Y EL PATRIMONIO</vt:lpstr>
      <vt:lpstr>EJECUCIÓN ACUMULADA DE GASTOS A OCTUBRE DE 2020  PARTIDA 29 MINISTERIO DE LAS CULTURAS, LAS ARTES Y EL PATRIMONIO</vt:lpstr>
      <vt:lpstr>EJECUCIÓN ACUMULADA DE GASTOS A OCTUBRE DE 2020  PARTIDA 29 MINISTERIO DE LAS CULTURAS, LAS ARTES Y EL PATRIMONIO</vt:lpstr>
      <vt:lpstr>EJECUCIÓN ACUMULADA DE GASTOS A OCTUBRE DE 2020  PARTIDA 29 RESUMEN POR CAPÍTULOS</vt:lpstr>
      <vt:lpstr>EJECUCIÓN ACUMULADA DE GASTOS A OCTUBRE DE 2020  PARTIDA 29. CAPÍTUO 01. PROGRAMA 01: SUBSECRETARÍA DE LAS CULTURAS Y LAS ARTES </vt:lpstr>
      <vt:lpstr>EJECUCIÓN ACUMULADA DE GASTOS A OCTUBRE DE 2020  PARTIDA 29. CAPÍTUO 01. PROGRAMA 01: SUBSECRETARÍA DE LAS CULTURAS Y LAS ARTES </vt:lpstr>
      <vt:lpstr>EJECUCIÓN ACUMULADA DE GASTOS A OCTUBRE DE 2020  PARTIDA 29. CAPÍTUO 01. PROGRAMA 02: FONDOS CULTURALES Y ARTÍSTICOS </vt:lpstr>
      <vt:lpstr>EJECUCIÓN ACUMULADA DE GASTOS A OCTUBRE DE 2020  PARTIDA 29. CAPÍTUO 02. PROGRAMA 01: SUBSECRETARÍA DEL PATRIMONIO CULTURAL </vt:lpstr>
      <vt:lpstr>EJECUCIÓN ACUMULADA DE GASTOS A OCTUBRE DE 2020  PARTIDA 29. CAPÍTUO 03. PROGRAMA 01: SERVICIO NACIONAL DEL PATRIMONIO CULTURAL</vt:lpstr>
      <vt:lpstr>EJECUCIÓN ACUMULADA DE GASTOS A OCTUBRE DE 2020  PARTIDA 29. CAPÍTUO 03. PROGRAMA 01: SERVICIO NACIONAL DEL PATRIMONIO CULTURAL </vt:lpstr>
      <vt:lpstr>EJECUCIÓN ACUMULADA DE GASTOS A OCTUBRE DE 2020  PARTIDA 29. CAPÍTUO 03. PROGRAMA 02: RED DE BIBLIOTECAS PÚBLICAS </vt:lpstr>
      <vt:lpstr>EJECUCIÓN ACUMULADA DE GASTOS A OCTUBRE DE 2020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30</cp:revision>
  <dcterms:created xsi:type="dcterms:W3CDTF">2020-01-02T20:22:07Z</dcterms:created>
  <dcterms:modified xsi:type="dcterms:W3CDTF">2020-12-14T14:15:54Z</dcterms:modified>
</cp:coreProperties>
</file>