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ACC-44F3-A903-01F9DA9FBF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CC-44F3-A903-01F9DA9FBF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CC-44F3-A903-01F9DA9FBF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ACC-44F3-A903-01F9DA9FBF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CC-44F3-A903-01F9DA9FBFB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'[26.xlsx]Partida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'[26.xlsx]Partida 26'!$D$66:$D$70</c:f>
              <c:numCache>
                <c:formatCode>#,##0</c:formatCode>
                <c:ptCount val="5"/>
                <c:pt idx="0">
                  <c:v>27431055</c:v>
                </c:pt>
                <c:pt idx="1">
                  <c:v>77102795</c:v>
                </c:pt>
                <c:pt idx="2">
                  <c:v>20488146</c:v>
                </c:pt>
                <c:pt idx="3">
                  <c:v>10393772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CC-44F3-A903-01F9DA9FBF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Capítulo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/>
              <a:t>(en millones de $) </a:t>
            </a:r>
            <a:endParaRPr lang="es-CL" sz="1200" b="1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'[26.xlsx]Partida 26'!$H$66:$H$68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'[26.xlsx]Partida 26'!$I$66:$I$68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04930896"/>
        <c:axId val="304932464"/>
      </c:barChart>
      <c:catAx>
        <c:axId val="30493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4932464"/>
        <c:crosses val="autoZero"/>
        <c:auto val="1"/>
        <c:lblAlgn val="ctr"/>
        <c:lblOffset val="100"/>
        <c:noMultiLvlLbl val="0"/>
      </c:catAx>
      <c:valAx>
        <c:axId val="3049324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0493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26'!$D$34:$O$34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26'!$D$36:$M$36</c:f>
              <c:numCache>
                <c:formatCode>0.0%</c:formatCode>
                <c:ptCount val="10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2590040"/>
        <c:axId val="472533592"/>
      </c:barChart>
      <c:catAx>
        <c:axId val="472590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2533592"/>
        <c:crosses val="autoZero"/>
        <c:auto val="0"/>
        <c:lblAlgn val="ctr"/>
        <c:lblOffset val="100"/>
        <c:noMultiLvlLbl val="0"/>
      </c:catAx>
      <c:valAx>
        <c:axId val="47253359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25900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'[26.xlsx]Partida 26'!$C$30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26'!$D$30:$O$30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26'!$D$32:$M$32</c:f>
              <c:numCache>
                <c:formatCode>0.0%</c:formatCode>
                <c:ptCount val="10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566520"/>
        <c:axId val="472568088"/>
      </c:lineChart>
      <c:catAx>
        <c:axId val="47256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2568088"/>
        <c:crosses val="autoZero"/>
        <c:auto val="1"/>
        <c:lblAlgn val="ctr"/>
        <c:lblOffset val="100"/>
        <c:tickLblSkip val="1"/>
        <c:noMultiLvlLbl val="0"/>
      </c:catAx>
      <c:valAx>
        <c:axId val="47256808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25665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1" y="57332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83765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029185"/>
              </p:ext>
            </p:extLst>
          </p:nvPr>
        </p:nvGraphicFramePr>
        <p:xfrm>
          <a:off x="590871" y="2089960"/>
          <a:ext cx="7941570" cy="3499279"/>
        </p:xfrm>
        <a:graphic>
          <a:graphicData uri="http://schemas.openxmlformats.org/drawingml/2006/table">
            <a:tbl>
              <a:tblPr/>
              <a:tblGrid>
                <a:gridCol w="666424"/>
                <a:gridCol w="323413"/>
                <a:gridCol w="323413"/>
                <a:gridCol w="2695103"/>
                <a:gridCol w="692560"/>
                <a:gridCol w="692560"/>
                <a:gridCol w="875500"/>
                <a:gridCol w="875500"/>
                <a:gridCol w="797097"/>
              </a:tblGrid>
              <a:tr h="2013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67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4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-2.878.849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-2.770.782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1.408.693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-1.502.345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1.408.693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-387.705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-453.189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646.579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-635.312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628.640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-1.268.437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-385.621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-449.196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-401.161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758502"/>
              </p:ext>
            </p:extLst>
          </p:nvPr>
        </p:nvGraphicFramePr>
        <p:xfrm>
          <a:off x="4572000" y="1844824"/>
          <a:ext cx="402502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159539"/>
              </p:ext>
            </p:extLst>
          </p:nvPr>
        </p:nvGraphicFramePr>
        <p:xfrm>
          <a:off x="476003" y="1700808"/>
          <a:ext cx="8210797" cy="393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796634"/>
              </p:ext>
            </p:extLst>
          </p:nvPr>
        </p:nvGraphicFramePr>
        <p:xfrm>
          <a:off x="466600" y="1866900"/>
          <a:ext cx="8210798" cy="408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374438"/>
              </p:ext>
            </p:extLst>
          </p:nvPr>
        </p:nvGraphicFramePr>
        <p:xfrm>
          <a:off x="683568" y="2042596"/>
          <a:ext cx="7272806" cy="3713095"/>
        </p:xfrm>
        <a:graphic>
          <a:graphicData uri="http://schemas.openxmlformats.org/drawingml/2006/table">
            <a:tbl>
              <a:tblPr/>
              <a:tblGrid>
                <a:gridCol w="758455"/>
                <a:gridCol w="2805639"/>
                <a:gridCol w="752026"/>
                <a:gridCol w="707033"/>
                <a:gridCol w="758455"/>
                <a:gridCol w="758455"/>
                <a:gridCol w="732743"/>
              </a:tblGrid>
              <a:tr h="275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385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8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141.702.992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132.871.627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-8.831.365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79.265.918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29.088.518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23.887.066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4.461.991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-454.261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61.319.681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-15.783.114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38.710.746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8.009.764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446409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694251"/>
              </p:ext>
            </p:extLst>
          </p:nvPr>
        </p:nvGraphicFramePr>
        <p:xfrm>
          <a:off x="683570" y="2490336"/>
          <a:ext cx="7411548" cy="1874769"/>
        </p:xfrm>
        <a:graphic>
          <a:graphicData uri="http://schemas.openxmlformats.org/drawingml/2006/table">
            <a:tbl>
              <a:tblPr/>
              <a:tblGrid>
                <a:gridCol w="711610"/>
                <a:gridCol w="314506"/>
                <a:gridCol w="2554173"/>
                <a:gridCol w="705257"/>
                <a:gridCol w="787855"/>
                <a:gridCol w="787855"/>
                <a:gridCol w="775146"/>
                <a:gridCol w="775146"/>
              </a:tblGrid>
              <a:tr h="20687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3543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1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7.439.362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-358.278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133.905.352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125.432.265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-8.473.087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73.682.005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123.869.924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-5.594.238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72.198.075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-2.878.849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2938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447787"/>
              </p:ext>
            </p:extLst>
          </p:nvPr>
        </p:nvGraphicFramePr>
        <p:xfrm>
          <a:off x="580299" y="1916825"/>
          <a:ext cx="7860248" cy="3870056"/>
        </p:xfrm>
        <a:graphic>
          <a:graphicData uri="http://schemas.openxmlformats.org/drawingml/2006/table">
            <a:tbl>
              <a:tblPr/>
              <a:tblGrid>
                <a:gridCol w="796486"/>
                <a:gridCol w="334120"/>
                <a:gridCol w="334120"/>
                <a:gridCol w="2460334"/>
                <a:gridCol w="789737"/>
                <a:gridCol w="715489"/>
                <a:gridCol w="782988"/>
                <a:gridCol w="823487"/>
                <a:gridCol w="823487"/>
              </a:tblGrid>
              <a:tr h="1923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89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3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7.439.362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-358.278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4.994.206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4.113.930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1.313.342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-327.103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67374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30227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483289"/>
              </p:ext>
            </p:extLst>
          </p:nvPr>
        </p:nvGraphicFramePr>
        <p:xfrm>
          <a:off x="469615" y="1623687"/>
          <a:ext cx="8081616" cy="4613673"/>
        </p:xfrm>
        <a:graphic>
          <a:graphicData uri="http://schemas.openxmlformats.org/drawingml/2006/table">
            <a:tbl>
              <a:tblPr/>
              <a:tblGrid>
                <a:gridCol w="755976"/>
                <a:gridCol w="279260"/>
                <a:gridCol w="279260"/>
                <a:gridCol w="3181873"/>
                <a:gridCol w="753156"/>
                <a:gridCol w="631862"/>
                <a:gridCol w="755976"/>
                <a:gridCol w="755976"/>
                <a:gridCol w="688277"/>
              </a:tblGrid>
              <a:tr h="1758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85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7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123.869.924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-5.594.238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72.198.075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24.094.312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1.554.600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19.773.136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3.043.649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2.257.166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58.873.876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-12.685.229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36.762.644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47.931.329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-6.897.901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31.558.563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18.502.092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-1.982.004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12.111.902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1.666.422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544.928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6.408.110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-4.208.419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1.371.816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1.141.054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467.993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349.221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-306.575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28.458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8.532.448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-80.743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5.741.481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3.151.125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6.148.196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-664.000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6.148.196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6453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26985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37049"/>
              </p:ext>
            </p:extLst>
          </p:nvPr>
        </p:nvGraphicFramePr>
        <p:xfrm>
          <a:off x="474240" y="1772816"/>
          <a:ext cx="8141584" cy="3960437"/>
        </p:xfrm>
        <a:graphic>
          <a:graphicData uri="http://schemas.openxmlformats.org/drawingml/2006/table">
            <a:tbl>
              <a:tblPr/>
              <a:tblGrid>
                <a:gridCol w="761586"/>
                <a:gridCol w="281333"/>
                <a:gridCol w="281333"/>
                <a:gridCol w="3205482"/>
                <a:gridCol w="758744"/>
                <a:gridCol w="636550"/>
                <a:gridCol w="761586"/>
                <a:gridCol w="761586"/>
                <a:gridCol w="693384"/>
              </a:tblGrid>
              <a:tr h="2238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5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5.275.582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-2.718.693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2.264.477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-166.213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162.328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-57.431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107.005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5.110.456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5.110.456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8.009.764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4.320.656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3.622.766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2.376.690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4.320.656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3.622.766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2.376.690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11.766.310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2.070.428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5.633.074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11.766.310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2.070.428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5.633.074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3769</TotalTime>
  <Words>1463</Words>
  <Application>Microsoft Office PowerPoint</Application>
  <PresentationFormat>Presentación en pantalla (4:3)</PresentationFormat>
  <Paragraphs>828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Verdana</vt:lpstr>
      <vt:lpstr>1_Tema de Office</vt:lpstr>
      <vt:lpstr>Tema de Office</vt:lpstr>
      <vt:lpstr>EJECUCIÓN PRESUPUESTARIA DE GASTOS ACUMULADA AL MES DE OCTUBRE DE 2020 PARTIDA 26: MINISTERIO DEL DEPORTE</vt:lpstr>
      <vt:lpstr>EJECUCIÓN ACUMULADA DE GASTOS A OCTUBRE DE 2020  PARTIDA 26 MINISTERIO DEL DEPORTE</vt:lpstr>
      <vt:lpstr>EJECUCIÓN ACUMULADA DE GASTOS A OCTUBRE DE 2020  PARTIDA 26 MINISTERIO DEL DEPORTE</vt:lpstr>
      <vt:lpstr>EJECUCIÓN ACUMULADA DE GASTOS A OCTUBRE DE 2020  PARTIDA 26 MINISTERIO DEL DEPORTE</vt:lpstr>
      <vt:lpstr>EJECUCIÓN ACUMULADA DE GASTOS A OCTUBRE DE 2019  PARTIDA 26 MINISTERIO DEL DEPORTE</vt:lpstr>
      <vt:lpstr>EJECUCIÓN ACUMULADA DE GASTOS A OCTUBRE DE 2020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300</cp:revision>
  <cp:lastPrinted>2019-06-03T14:10:49Z</cp:lastPrinted>
  <dcterms:created xsi:type="dcterms:W3CDTF">2016-06-23T13:38:47Z</dcterms:created>
  <dcterms:modified xsi:type="dcterms:W3CDTF">2020-12-15T22:16:51Z</dcterms:modified>
</cp:coreProperties>
</file>