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9-41F4-AB5C-411EDF465447}"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9-41F4-AB5C-411EDF465447}"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9-41F4-AB5C-411EDF465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4076944"/>
        <c:axId val="534087136"/>
        <c:axId val="0"/>
      </c:bar3DChart>
      <c:catAx>
        <c:axId val="53407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087136"/>
        <c:crosses val="autoZero"/>
        <c:auto val="1"/>
        <c:lblAlgn val="ctr"/>
        <c:lblOffset val="100"/>
        <c:noMultiLvlLbl val="0"/>
      </c:catAx>
      <c:valAx>
        <c:axId val="53408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407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1-4A97-BF4B-FE66786C5907}"/>
            </c:ext>
          </c:extLst>
        </c:ser>
        <c:ser>
          <c:idx val="1"/>
          <c:order val="1"/>
          <c:tx>
            <c:strRef>
              <c:f>'Partida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1-4A97-BF4B-FE66786C5907}"/>
            </c:ext>
          </c:extLst>
        </c:ser>
        <c:ser>
          <c:idx val="2"/>
          <c:order val="2"/>
          <c:tx>
            <c:strRef>
              <c:f>'Partida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25'!$D$37:$J$37</c:f>
              <c:numCache>
                <c:formatCode>0.0%</c:formatCode>
                <c:ptCount val="7"/>
                <c:pt idx="0">
                  <c:v>4.9990601038669626E-2</c:v>
                </c:pt>
                <c:pt idx="1">
                  <c:v>7.0657576245443193E-2</c:v>
                </c:pt>
                <c:pt idx="2">
                  <c:v>0.11940194396616169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D1-4A97-BF4B-FE66786C5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29302320"/>
        <c:axId val="395739848"/>
      </c:barChart>
      <c:catAx>
        <c:axId val="32930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5739848"/>
        <c:crosses val="autoZero"/>
        <c:auto val="0"/>
        <c:lblAlgn val="ctr"/>
        <c:lblOffset val="100"/>
        <c:noMultiLvlLbl val="0"/>
      </c:catAx>
      <c:valAx>
        <c:axId val="39573984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29302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5E-469F-A33D-F256A156E7CA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5E-469F-A33D-F256A156E7CA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5E-469F-A33D-F256A156E7CA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5E-469F-A33D-F256A156E7CA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5E-469F-A33D-F256A156E7CA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5E-469F-A33D-F256A156E7CA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5E-469F-A33D-F256A156E7CA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5E-469F-A33D-F256A156E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25'!$D$33:$I$33</c:f>
              <c:numCache>
                <c:formatCode>0.0%</c:formatCode>
                <c:ptCount val="6"/>
                <c:pt idx="0">
                  <c:v>4.9990601038669626E-2</c:v>
                </c:pt>
                <c:pt idx="1">
                  <c:v>0.11999447678509106</c:v>
                </c:pt>
                <c:pt idx="2">
                  <c:v>0.23931084473083411</c:v>
                </c:pt>
                <c:pt idx="3">
                  <c:v>0.30784959606016887</c:v>
                </c:pt>
                <c:pt idx="4">
                  <c:v>0.3861702990709272</c:v>
                </c:pt>
                <c:pt idx="5">
                  <c:v>0.47446042657601339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C5E-469F-A33D-F256A156E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62936"/>
        <c:axId val="152163720"/>
      </c:lineChart>
      <c:catAx>
        <c:axId val="15216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52163720"/>
        <c:crosses val="autoZero"/>
        <c:auto val="1"/>
        <c:lblAlgn val="ctr"/>
        <c:lblOffset val="100"/>
        <c:tickLblSkip val="1"/>
        <c:noMultiLvlLbl val="0"/>
      </c:catAx>
      <c:valAx>
        <c:axId val="1521637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521629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3EAEF6-29CC-4C1F-8C81-4F04AF907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2698"/>
              </p:ext>
            </p:extLst>
          </p:nvPr>
        </p:nvGraphicFramePr>
        <p:xfrm>
          <a:off x="568418" y="2079084"/>
          <a:ext cx="7910044" cy="3798630"/>
        </p:xfrm>
        <a:graphic>
          <a:graphicData uri="http://schemas.openxmlformats.org/drawingml/2006/table">
            <a:tbl>
              <a:tblPr/>
              <a:tblGrid>
                <a:gridCol w="280080">
                  <a:extLst>
                    <a:ext uri="{9D8B030D-6E8A-4147-A177-3AD203B41FA5}">
                      <a16:colId xmlns:a16="http://schemas.microsoft.com/office/drawing/2014/main" val="1640624025"/>
                    </a:ext>
                  </a:extLst>
                </a:gridCol>
                <a:gridCol w="375860">
                  <a:extLst>
                    <a:ext uri="{9D8B030D-6E8A-4147-A177-3AD203B41FA5}">
                      <a16:colId xmlns:a16="http://schemas.microsoft.com/office/drawing/2014/main" val="1364264065"/>
                    </a:ext>
                  </a:extLst>
                </a:gridCol>
                <a:gridCol w="375860">
                  <a:extLst>
                    <a:ext uri="{9D8B030D-6E8A-4147-A177-3AD203B41FA5}">
                      <a16:colId xmlns:a16="http://schemas.microsoft.com/office/drawing/2014/main" val="260791195"/>
                    </a:ext>
                  </a:extLst>
                </a:gridCol>
                <a:gridCol w="2585919">
                  <a:extLst>
                    <a:ext uri="{9D8B030D-6E8A-4147-A177-3AD203B41FA5}">
                      <a16:colId xmlns:a16="http://schemas.microsoft.com/office/drawing/2014/main" val="2653174231"/>
                    </a:ext>
                  </a:extLst>
                </a:gridCol>
                <a:gridCol w="871996">
                  <a:extLst>
                    <a:ext uri="{9D8B030D-6E8A-4147-A177-3AD203B41FA5}">
                      <a16:colId xmlns:a16="http://schemas.microsoft.com/office/drawing/2014/main" val="3625853792"/>
                    </a:ext>
                  </a:extLst>
                </a:gridCol>
                <a:gridCol w="800582">
                  <a:extLst>
                    <a:ext uri="{9D8B030D-6E8A-4147-A177-3AD203B41FA5}">
                      <a16:colId xmlns:a16="http://schemas.microsoft.com/office/drawing/2014/main" val="2920609031"/>
                    </a:ext>
                  </a:extLst>
                </a:gridCol>
                <a:gridCol w="845686">
                  <a:extLst>
                    <a:ext uri="{9D8B030D-6E8A-4147-A177-3AD203B41FA5}">
                      <a16:colId xmlns:a16="http://schemas.microsoft.com/office/drawing/2014/main" val="1676784381"/>
                    </a:ext>
                  </a:extLst>
                </a:gridCol>
                <a:gridCol w="856961">
                  <a:extLst>
                    <a:ext uri="{9D8B030D-6E8A-4147-A177-3AD203B41FA5}">
                      <a16:colId xmlns:a16="http://schemas.microsoft.com/office/drawing/2014/main" val="334175314"/>
                    </a:ext>
                  </a:extLst>
                </a:gridCol>
                <a:gridCol w="917100">
                  <a:extLst>
                    <a:ext uri="{9D8B030D-6E8A-4147-A177-3AD203B41FA5}">
                      <a16:colId xmlns:a16="http://schemas.microsoft.com/office/drawing/2014/main" val="4177842632"/>
                    </a:ext>
                  </a:extLst>
                </a:gridCol>
              </a:tblGrid>
              <a:tr h="154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652849"/>
                  </a:ext>
                </a:extLst>
              </a:tr>
              <a:tr h="472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36775"/>
                  </a:ext>
                </a:extLst>
              </a:tr>
              <a:tr h="202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7.829.426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07096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5.312.676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63097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990484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90949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73543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19071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80121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80175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982233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24594"/>
                  </a:ext>
                </a:extLst>
              </a:tr>
              <a:tr h="30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6968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861340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58411"/>
                  </a:ext>
                </a:extLst>
              </a:tr>
              <a:tr h="192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21017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32727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57325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98281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235133"/>
                  </a:ext>
                </a:extLst>
              </a:tr>
              <a:tr h="154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97704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665539" y="587771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043779"/>
              </p:ext>
            </p:extLst>
          </p:nvPr>
        </p:nvGraphicFramePr>
        <p:xfrm>
          <a:off x="414337" y="1862137"/>
          <a:ext cx="8210798" cy="401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851510"/>
              </p:ext>
            </p:extLst>
          </p:nvPr>
        </p:nvGraphicFramePr>
        <p:xfrm>
          <a:off x="479716" y="1862137"/>
          <a:ext cx="8207084" cy="379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6F79F6-A696-4805-B690-C66D622E0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75484"/>
              </p:ext>
            </p:extLst>
          </p:nvPr>
        </p:nvGraphicFramePr>
        <p:xfrm>
          <a:off x="792283" y="2132857"/>
          <a:ext cx="7128792" cy="3149548"/>
        </p:xfrm>
        <a:graphic>
          <a:graphicData uri="http://schemas.openxmlformats.org/drawingml/2006/table">
            <a:tbl>
              <a:tblPr/>
              <a:tblGrid>
                <a:gridCol w="372650">
                  <a:extLst>
                    <a:ext uri="{9D8B030D-6E8A-4147-A177-3AD203B41FA5}">
                      <a16:colId xmlns:a16="http://schemas.microsoft.com/office/drawing/2014/main" val="1268764545"/>
                    </a:ext>
                  </a:extLst>
                </a:gridCol>
                <a:gridCol w="2772514">
                  <a:extLst>
                    <a:ext uri="{9D8B030D-6E8A-4147-A177-3AD203B41FA5}">
                      <a16:colId xmlns:a16="http://schemas.microsoft.com/office/drawing/2014/main" val="942867298"/>
                    </a:ext>
                  </a:extLst>
                </a:gridCol>
                <a:gridCol w="819830">
                  <a:extLst>
                    <a:ext uri="{9D8B030D-6E8A-4147-A177-3AD203B41FA5}">
                      <a16:colId xmlns:a16="http://schemas.microsoft.com/office/drawing/2014/main" val="2924716344"/>
                    </a:ext>
                  </a:extLst>
                </a:gridCol>
                <a:gridCol w="838463">
                  <a:extLst>
                    <a:ext uri="{9D8B030D-6E8A-4147-A177-3AD203B41FA5}">
                      <a16:colId xmlns:a16="http://schemas.microsoft.com/office/drawing/2014/main" val="736851374"/>
                    </a:ext>
                  </a:extLst>
                </a:gridCol>
                <a:gridCol w="700582">
                  <a:extLst>
                    <a:ext uri="{9D8B030D-6E8A-4147-A177-3AD203B41FA5}">
                      <a16:colId xmlns:a16="http://schemas.microsoft.com/office/drawing/2014/main" val="2239215531"/>
                    </a:ext>
                  </a:extLst>
                </a:gridCol>
                <a:gridCol w="849642">
                  <a:extLst>
                    <a:ext uri="{9D8B030D-6E8A-4147-A177-3AD203B41FA5}">
                      <a16:colId xmlns:a16="http://schemas.microsoft.com/office/drawing/2014/main" val="4030057837"/>
                    </a:ext>
                  </a:extLst>
                </a:gridCol>
                <a:gridCol w="775111">
                  <a:extLst>
                    <a:ext uri="{9D8B030D-6E8A-4147-A177-3AD203B41FA5}">
                      <a16:colId xmlns:a16="http://schemas.microsoft.com/office/drawing/2014/main" val="260430205"/>
                    </a:ext>
                  </a:extLst>
                </a:gridCol>
              </a:tblGrid>
              <a:tr h="234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769717"/>
                  </a:ext>
                </a:extLst>
              </a:tr>
              <a:tr h="57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853945"/>
                  </a:ext>
                </a:extLst>
              </a:tr>
              <a:tr h="210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-2.379.228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31.441.873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42174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35.400.773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21.681.043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60998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179839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04548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-1.557.070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79373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58819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94190"/>
                  </a:ext>
                </a:extLst>
              </a:tr>
              <a:tr h="304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274564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64532"/>
                  </a:ext>
                </a:extLst>
              </a:tr>
              <a:tr h="234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77439"/>
                  </a:ext>
                </a:extLst>
              </a:tr>
              <a:tr h="19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044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742211" y="5326009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26787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ACED29-C037-4434-A6DC-1496C74EC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60607"/>
              </p:ext>
            </p:extLst>
          </p:nvPr>
        </p:nvGraphicFramePr>
        <p:xfrm>
          <a:off x="414337" y="2133790"/>
          <a:ext cx="8210798" cy="1531648"/>
        </p:xfrm>
        <a:graphic>
          <a:graphicData uri="http://schemas.openxmlformats.org/drawingml/2006/table">
            <a:tbl>
              <a:tblPr/>
              <a:tblGrid>
                <a:gridCol w="418919">
                  <a:extLst>
                    <a:ext uri="{9D8B030D-6E8A-4147-A177-3AD203B41FA5}">
                      <a16:colId xmlns:a16="http://schemas.microsoft.com/office/drawing/2014/main" val="1323120859"/>
                    </a:ext>
                  </a:extLst>
                </a:gridCol>
                <a:gridCol w="418919">
                  <a:extLst>
                    <a:ext uri="{9D8B030D-6E8A-4147-A177-3AD203B41FA5}">
                      <a16:colId xmlns:a16="http://schemas.microsoft.com/office/drawing/2014/main" val="2042274385"/>
                    </a:ext>
                  </a:extLst>
                </a:gridCol>
                <a:gridCol w="2664320">
                  <a:extLst>
                    <a:ext uri="{9D8B030D-6E8A-4147-A177-3AD203B41FA5}">
                      <a16:colId xmlns:a16="http://schemas.microsoft.com/office/drawing/2014/main" val="3465730329"/>
                    </a:ext>
                  </a:extLst>
                </a:gridCol>
                <a:gridCol w="921620">
                  <a:extLst>
                    <a:ext uri="{9D8B030D-6E8A-4147-A177-3AD203B41FA5}">
                      <a16:colId xmlns:a16="http://schemas.microsoft.com/office/drawing/2014/main" val="297322503"/>
                    </a:ext>
                  </a:extLst>
                </a:gridCol>
                <a:gridCol w="904863">
                  <a:extLst>
                    <a:ext uri="{9D8B030D-6E8A-4147-A177-3AD203B41FA5}">
                      <a16:colId xmlns:a16="http://schemas.microsoft.com/office/drawing/2014/main" val="2354607719"/>
                    </a:ext>
                  </a:extLst>
                </a:gridCol>
                <a:gridCol w="871350">
                  <a:extLst>
                    <a:ext uri="{9D8B030D-6E8A-4147-A177-3AD203B41FA5}">
                      <a16:colId xmlns:a16="http://schemas.microsoft.com/office/drawing/2014/main" val="2087826228"/>
                    </a:ext>
                  </a:extLst>
                </a:gridCol>
                <a:gridCol w="988647">
                  <a:extLst>
                    <a:ext uri="{9D8B030D-6E8A-4147-A177-3AD203B41FA5}">
                      <a16:colId xmlns:a16="http://schemas.microsoft.com/office/drawing/2014/main" val="4116210148"/>
                    </a:ext>
                  </a:extLst>
                </a:gridCol>
                <a:gridCol w="1022160">
                  <a:extLst>
                    <a:ext uri="{9D8B030D-6E8A-4147-A177-3AD203B41FA5}">
                      <a16:colId xmlns:a16="http://schemas.microsoft.com/office/drawing/2014/main" val="2707566739"/>
                    </a:ext>
                  </a:extLst>
                </a:gridCol>
              </a:tblGrid>
              <a:tr h="211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07511"/>
                  </a:ext>
                </a:extLst>
              </a:tr>
              <a:tr h="646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35060"/>
                  </a:ext>
                </a:extLst>
              </a:tr>
              <a:tr h="224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31.172.257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-2.214.005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09652"/>
                  </a:ext>
                </a:extLst>
              </a:tr>
              <a:tr h="211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68901"/>
                  </a:ext>
                </a:extLst>
              </a:tr>
              <a:tr h="237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7.829.426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84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A89F52-2EAA-40D9-9FAD-43F446933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66123"/>
              </p:ext>
            </p:extLst>
          </p:nvPr>
        </p:nvGraphicFramePr>
        <p:xfrm>
          <a:off x="553475" y="1628800"/>
          <a:ext cx="8089691" cy="4548169"/>
        </p:xfrm>
        <a:graphic>
          <a:graphicData uri="http://schemas.openxmlformats.org/drawingml/2006/table">
            <a:tbl>
              <a:tblPr/>
              <a:tblGrid>
                <a:gridCol w="294814">
                  <a:extLst>
                    <a:ext uri="{9D8B030D-6E8A-4147-A177-3AD203B41FA5}">
                      <a16:colId xmlns:a16="http://schemas.microsoft.com/office/drawing/2014/main" val="1704085539"/>
                    </a:ext>
                  </a:extLst>
                </a:gridCol>
                <a:gridCol w="294814">
                  <a:extLst>
                    <a:ext uri="{9D8B030D-6E8A-4147-A177-3AD203B41FA5}">
                      <a16:colId xmlns:a16="http://schemas.microsoft.com/office/drawing/2014/main" val="1137068238"/>
                    </a:ext>
                  </a:extLst>
                </a:gridCol>
                <a:gridCol w="294814">
                  <a:extLst>
                    <a:ext uri="{9D8B030D-6E8A-4147-A177-3AD203B41FA5}">
                      <a16:colId xmlns:a16="http://schemas.microsoft.com/office/drawing/2014/main" val="2777914649"/>
                    </a:ext>
                  </a:extLst>
                </a:gridCol>
                <a:gridCol w="3325499">
                  <a:extLst>
                    <a:ext uri="{9D8B030D-6E8A-4147-A177-3AD203B41FA5}">
                      <a16:colId xmlns:a16="http://schemas.microsoft.com/office/drawing/2014/main" val="2287715694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4078432132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504320540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2544868301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816968310"/>
                    </a:ext>
                  </a:extLst>
                </a:gridCol>
                <a:gridCol w="719346">
                  <a:extLst>
                    <a:ext uri="{9D8B030D-6E8A-4147-A177-3AD203B41FA5}">
                      <a16:colId xmlns:a16="http://schemas.microsoft.com/office/drawing/2014/main" val="3608542251"/>
                    </a:ext>
                  </a:extLst>
                </a:gridCol>
              </a:tblGrid>
              <a:tr h="140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3936"/>
                  </a:ext>
                </a:extLst>
              </a:tr>
              <a:tr h="4302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75997"/>
                  </a:ext>
                </a:extLst>
              </a:tr>
              <a:tr h="184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31.172.257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-2.214.005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14.900.023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06885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16.247.180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-205.967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9.768.800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64450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2.875.267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1.540.142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26612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69211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696331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11.001.491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-1.527.422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1.717.123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03639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06994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76787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10.795.853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-1.338.818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1.703.430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36957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726.923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109527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04799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99385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409733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237140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19634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1.256.137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425.206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5319"/>
                  </a:ext>
                </a:extLst>
              </a:tr>
              <a:tr h="280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-570.089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29966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907.909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-85.648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301.387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75425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356599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86923"/>
                  </a:ext>
                </a:extLst>
              </a:tr>
              <a:tr h="140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309490"/>
                  </a:ext>
                </a:extLst>
              </a:tr>
              <a:tr h="280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0100"/>
                  </a:ext>
                </a:extLst>
              </a:tr>
              <a:tr h="280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138639"/>
                  </a:ext>
                </a:extLst>
              </a:tr>
              <a:tr h="280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4777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E0AF81F-8F87-4392-A769-AD817825A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32034"/>
              </p:ext>
            </p:extLst>
          </p:nvPr>
        </p:nvGraphicFramePr>
        <p:xfrm>
          <a:off x="413562" y="1552702"/>
          <a:ext cx="8229603" cy="4254551"/>
        </p:xfrm>
        <a:graphic>
          <a:graphicData uri="http://schemas.openxmlformats.org/drawingml/2006/table">
            <a:tbl>
              <a:tblPr/>
              <a:tblGrid>
                <a:gridCol w="299913">
                  <a:extLst>
                    <a:ext uri="{9D8B030D-6E8A-4147-A177-3AD203B41FA5}">
                      <a16:colId xmlns:a16="http://schemas.microsoft.com/office/drawing/2014/main" val="4014108976"/>
                    </a:ext>
                  </a:extLst>
                </a:gridCol>
                <a:gridCol w="299913">
                  <a:extLst>
                    <a:ext uri="{9D8B030D-6E8A-4147-A177-3AD203B41FA5}">
                      <a16:colId xmlns:a16="http://schemas.microsoft.com/office/drawing/2014/main" val="2578330964"/>
                    </a:ext>
                  </a:extLst>
                </a:gridCol>
                <a:gridCol w="299913">
                  <a:extLst>
                    <a:ext uri="{9D8B030D-6E8A-4147-A177-3AD203B41FA5}">
                      <a16:colId xmlns:a16="http://schemas.microsoft.com/office/drawing/2014/main" val="1728646256"/>
                    </a:ext>
                  </a:extLst>
                </a:gridCol>
                <a:gridCol w="3383013">
                  <a:extLst>
                    <a:ext uri="{9D8B030D-6E8A-4147-A177-3AD203B41FA5}">
                      <a16:colId xmlns:a16="http://schemas.microsoft.com/office/drawing/2014/main" val="3868464763"/>
                    </a:ext>
                  </a:extLst>
                </a:gridCol>
                <a:gridCol w="803766">
                  <a:extLst>
                    <a:ext uri="{9D8B030D-6E8A-4147-A177-3AD203B41FA5}">
                      <a16:colId xmlns:a16="http://schemas.microsoft.com/office/drawing/2014/main" val="1796661376"/>
                    </a:ext>
                  </a:extLst>
                </a:gridCol>
                <a:gridCol w="803766">
                  <a:extLst>
                    <a:ext uri="{9D8B030D-6E8A-4147-A177-3AD203B41FA5}">
                      <a16:colId xmlns:a16="http://schemas.microsoft.com/office/drawing/2014/main" val="576824491"/>
                    </a:ext>
                  </a:extLst>
                </a:gridCol>
                <a:gridCol w="803766">
                  <a:extLst>
                    <a:ext uri="{9D8B030D-6E8A-4147-A177-3AD203B41FA5}">
                      <a16:colId xmlns:a16="http://schemas.microsoft.com/office/drawing/2014/main" val="533451951"/>
                    </a:ext>
                  </a:extLst>
                </a:gridCol>
                <a:gridCol w="803766">
                  <a:extLst>
                    <a:ext uri="{9D8B030D-6E8A-4147-A177-3AD203B41FA5}">
                      <a16:colId xmlns:a16="http://schemas.microsoft.com/office/drawing/2014/main" val="848515688"/>
                    </a:ext>
                  </a:extLst>
                </a:gridCol>
                <a:gridCol w="731787">
                  <a:extLst>
                    <a:ext uri="{9D8B030D-6E8A-4147-A177-3AD203B41FA5}">
                      <a16:colId xmlns:a16="http://schemas.microsoft.com/office/drawing/2014/main" val="3173963272"/>
                    </a:ext>
                  </a:extLst>
                </a:gridCol>
              </a:tblGrid>
              <a:tr h="143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70546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98303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95470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3494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3488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0197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7153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16373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35860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18627"/>
                  </a:ext>
                </a:extLst>
              </a:tr>
              <a:tr h="268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1267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99232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6922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00298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66756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791.174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-129.079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68.352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52533"/>
                  </a:ext>
                </a:extLst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148858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49486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4.042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616249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72.531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-66.913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78956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271.166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98370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12324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8299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60911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78330"/>
                  </a:ext>
                </a:extLst>
              </a:tr>
              <a:tr h="143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64542"/>
                  </a:ext>
                </a:extLst>
              </a:tr>
            </a:tbl>
          </a:graphicData>
        </a:graphic>
      </p:graphicFrame>
      <p:sp>
        <p:nvSpPr>
          <p:cNvPr id="11" name="1 Título">
            <a:extLst>
              <a:ext uri="{FF2B5EF4-FFF2-40B4-BE49-F238E27FC236}">
                <a16:creationId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336491" y="5893402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765405-593C-4825-BF2A-0EBE5DBD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16361"/>
              </p:ext>
            </p:extLst>
          </p:nvPr>
        </p:nvGraphicFramePr>
        <p:xfrm>
          <a:off x="580298" y="2154561"/>
          <a:ext cx="7805454" cy="3551715"/>
        </p:xfrm>
        <a:graphic>
          <a:graphicData uri="http://schemas.openxmlformats.org/drawingml/2006/table">
            <a:tbl>
              <a:tblPr/>
              <a:tblGrid>
                <a:gridCol w="354633">
                  <a:extLst>
                    <a:ext uri="{9D8B030D-6E8A-4147-A177-3AD203B41FA5}">
                      <a16:colId xmlns:a16="http://schemas.microsoft.com/office/drawing/2014/main" val="2987990835"/>
                    </a:ext>
                  </a:extLst>
                </a:gridCol>
                <a:gridCol w="354633">
                  <a:extLst>
                    <a:ext uri="{9D8B030D-6E8A-4147-A177-3AD203B41FA5}">
                      <a16:colId xmlns:a16="http://schemas.microsoft.com/office/drawing/2014/main" val="201307768"/>
                    </a:ext>
                  </a:extLst>
                </a:gridCol>
                <a:gridCol w="354633">
                  <a:extLst>
                    <a:ext uri="{9D8B030D-6E8A-4147-A177-3AD203B41FA5}">
                      <a16:colId xmlns:a16="http://schemas.microsoft.com/office/drawing/2014/main" val="484498272"/>
                    </a:ext>
                  </a:extLst>
                </a:gridCol>
                <a:gridCol w="3007280">
                  <a:extLst>
                    <a:ext uri="{9D8B030D-6E8A-4147-A177-3AD203B41FA5}">
                      <a16:colId xmlns:a16="http://schemas.microsoft.com/office/drawing/2014/main" val="3971206654"/>
                    </a:ext>
                  </a:extLst>
                </a:gridCol>
                <a:gridCol w="794376">
                  <a:extLst>
                    <a:ext uri="{9D8B030D-6E8A-4147-A177-3AD203B41FA5}">
                      <a16:colId xmlns:a16="http://schemas.microsoft.com/office/drawing/2014/main" val="60586926"/>
                    </a:ext>
                  </a:extLst>
                </a:gridCol>
                <a:gridCol w="766004">
                  <a:extLst>
                    <a:ext uri="{9D8B030D-6E8A-4147-A177-3AD203B41FA5}">
                      <a16:colId xmlns:a16="http://schemas.microsoft.com/office/drawing/2014/main" val="1704632008"/>
                    </a:ext>
                  </a:extLst>
                </a:gridCol>
                <a:gridCol w="585143">
                  <a:extLst>
                    <a:ext uri="{9D8B030D-6E8A-4147-A177-3AD203B41FA5}">
                      <a16:colId xmlns:a16="http://schemas.microsoft.com/office/drawing/2014/main" val="3566904349"/>
                    </a:ext>
                  </a:extLst>
                </a:gridCol>
                <a:gridCol w="723450">
                  <a:extLst>
                    <a:ext uri="{9D8B030D-6E8A-4147-A177-3AD203B41FA5}">
                      <a16:colId xmlns:a16="http://schemas.microsoft.com/office/drawing/2014/main" val="3332245029"/>
                    </a:ext>
                  </a:extLst>
                </a:gridCol>
                <a:gridCol w="865302">
                  <a:extLst>
                    <a:ext uri="{9D8B030D-6E8A-4147-A177-3AD203B41FA5}">
                      <a16:colId xmlns:a16="http://schemas.microsoft.com/office/drawing/2014/main" val="1670740984"/>
                    </a:ext>
                  </a:extLst>
                </a:gridCol>
              </a:tblGrid>
              <a:tr h="1587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406113"/>
                  </a:ext>
                </a:extLst>
              </a:tr>
              <a:tr h="486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12289"/>
                  </a:ext>
                </a:extLst>
              </a:tr>
              <a:tr h="208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66851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6.599.567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68823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75299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99922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35599"/>
                  </a:ext>
                </a:extLst>
              </a:tr>
              <a:tr h="317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15649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33145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924494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100090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99993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02715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2043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986465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83737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51083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96087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08680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48874" y="570627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2035</Words>
  <Application>Microsoft Office PowerPoint</Application>
  <PresentationFormat>Presentación en pantalla (4:3)</PresentationFormat>
  <Paragraphs>987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JULIO DE 2020 PARTIDA 25: MINISTERIO DE MEDIO AMBIENTE</vt:lpstr>
      <vt:lpstr>EJECUCIÓN PRESUPUESTARIA DE GASTOS ACUMULADA A JULIO DE 2020 PARTIDA 25 MINISTERIO DEL MEDIO AMBIENTE</vt:lpstr>
      <vt:lpstr>EJECUCIÓN PRESUPUESTARIA DE GASTOS ACUMULADA A JULIO DE 2020 PARTIDA 25 MINISTERIO DEL MEDIO AMBIENTE</vt:lpstr>
      <vt:lpstr>COMPORTAMIENTO DE LA EJECUCIÓN ACUMULADA DE GASTOS A JULIO DE 2020 PARTIDA 25 MINISTERIO DE MEDIO AMBIENTE</vt:lpstr>
      <vt:lpstr>EJECUCIÓN ACUMULADA DE GASTOS A JULIO DE 2020 PARTIDA 25 MINISTERIO DEL MEDIO AMBIENTE</vt:lpstr>
      <vt:lpstr>EJECUCIÓN PRESUPUESTARIA DE GASTOS ACUMULADA A JULIO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263</cp:revision>
  <cp:lastPrinted>2019-06-06T21:54:24Z</cp:lastPrinted>
  <dcterms:created xsi:type="dcterms:W3CDTF">2016-06-23T13:38:47Z</dcterms:created>
  <dcterms:modified xsi:type="dcterms:W3CDTF">2020-09-14T01:26:13Z</dcterms:modified>
</cp:coreProperties>
</file>