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4-4A5C-BE97-720CAADCCB32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24-4A5C-BE97-720CAADCCB32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24-4A5C-BE97-720CAADCCB32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24-4A5C-BE97-720CAADCCB32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24-4A5C-BE97-720CAADCCB32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24-4A5C-BE97-720CAADCCB32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F24-4A5C-BE97-720CAADCCB32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4-4A5C-BE97-720CAADCCB32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24-4A5C-BE97-720CAADCCB32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4-4A5C-BE97-720CAADCCB3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F24-4A5C-BE97-720CAADCCB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02'!$D$24:$J$24</c:f>
              <c:numCache>
                <c:formatCode>0.0%</c:formatCode>
                <c:ptCount val="7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24-4A5C-BE97-720CAADCCB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15-4510-9560-B5B83D72FE3A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15-4510-9560-B5B83D72FE3A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15-4510-9560-B5B83D72FE3A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15-4510-9560-B5B83D72FE3A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15-4510-9560-B5B83D72FE3A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15-4510-9560-B5B83D72FE3A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15-4510-9560-B5B83D72FE3A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15-4510-9560-B5B83D72FE3A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15-4510-9560-B5B83D72FE3A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15-4510-9560-B5B83D72FE3A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15-4510-9560-B5B83D72FE3A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715-4510-9560-B5B83D72FE3A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715-4510-9560-B5B83D72FE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02'!$D$18:$J$18</c:f>
              <c:numCache>
                <c:formatCode>0.0%</c:formatCode>
                <c:ptCount val="7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715-4510-9560-B5B83D72F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851920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Agosto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68FE7E-DC4C-453B-93E5-BA4067D24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29342"/>
              </p:ext>
            </p:extLst>
          </p:nvPr>
        </p:nvGraphicFramePr>
        <p:xfrm>
          <a:off x="524321" y="2057629"/>
          <a:ext cx="7886700" cy="1622118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17885342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5907177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863084356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0356938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02478200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5789783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0821746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2244412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47179828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53614859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0138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85663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726.817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5075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1.232.483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-49.535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706.529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0269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2162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7879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062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042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1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659957"/>
              </p:ext>
            </p:extLst>
          </p:nvPr>
        </p:nvGraphicFramePr>
        <p:xfrm>
          <a:off x="613324" y="1678780"/>
          <a:ext cx="7776864" cy="405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776946"/>
              </p:ext>
            </p:extLst>
          </p:nvPr>
        </p:nvGraphicFramePr>
        <p:xfrm>
          <a:off x="539552" y="1678780"/>
          <a:ext cx="8104386" cy="4126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7CEE03-7D63-472C-8899-3379D9F0D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57256"/>
              </p:ext>
            </p:extLst>
          </p:nvPr>
        </p:nvGraphicFramePr>
        <p:xfrm>
          <a:off x="521229" y="1838034"/>
          <a:ext cx="7854613" cy="1765248"/>
        </p:xfrm>
        <a:graphic>
          <a:graphicData uri="http://schemas.openxmlformats.org/drawingml/2006/table">
            <a:tbl>
              <a:tblPr/>
              <a:tblGrid>
                <a:gridCol w="827451">
                  <a:extLst>
                    <a:ext uri="{9D8B030D-6E8A-4147-A177-3AD203B41FA5}">
                      <a16:colId xmlns:a16="http://schemas.microsoft.com/office/drawing/2014/main" val="1864618772"/>
                    </a:ext>
                  </a:extLst>
                </a:gridCol>
                <a:gridCol w="2210654">
                  <a:extLst>
                    <a:ext uri="{9D8B030D-6E8A-4147-A177-3AD203B41FA5}">
                      <a16:colId xmlns:a16="http://schemas.microsoft.com/office/drawing/2014/main" val="4244515386"/>
                    </a:ext>
                  </a:extLst>
                </a:gridCol>
                <a:gridCol w="827451">
                  <a:extLst>
                    <a:ext uri="{9D8B030D-6E8A-4147-A177-3AD203B41FA5}">
                      <a16:colId xmlns:a16="http://schemas.microsoft.com/office/drawing/2014/main" val="3930048182"/>
                    </a:ext>
                  </a:extLst>
                </a:gridCol>
                <a:gridCol w="827451">
                  <a:extLst>
                    <a:ext uri="{9D8B030D-6E8A-4147-A177-3AD203B41FA5}">
                      <a16:colId xmlns:a16="http://schemas.microsoft.com/office/drawing/2014/main" val="2207095470"/>
                    </a:ext>
                  </a:extLst>
                </a:gridCol>
                <a:gridCol w="827451">
                  <a:extLst>
                    <a:ext uri="{9D8B030D-6E8A-4147-A177-3AD203B41FA5}">
                      <a16:colId xmlns:a16="http://schemas.microsoft.com/office/drawing/2014/main" val="863192717"/>
                    </a:ext>
                  </a:extLst>
                </a:gridCol>
                <a:gridCol w="827451">
                  <a:extLst>
                    <a:ext uri="{9D8B030D-6E8A-4147-A177-3AD203B41FA5}">
                      <a16:colId xmlns:a16="http://schemas.microsoft.com/office/drawing/2014/main" val="1750207516"/>
                    </a:ext>
                  </a:extLst>
                </a:gridCol>
                <a:gridCol w="753352">
                  <a:extLst>
                    <a:ext uri="{9D8B030D-6E8A-4147-A177-3AD203B41FA5}">
                      <a16:colId xmlns:a16="http://schemas.microsoft.com/office/drawing/2014/main" val="2281842839"/>
                    </a:ext>
                  </a:extLst>
                </a:gridCol>
                <a:gridCol w="753352">
                  <a:extLst>
                    <a:ext uri="{9D8B030D-6E8A-4147-A177-3AD203B41FA5}">
                      <a16:colId xmlns:a16="http://schemas.microsoft.com/office/drawing/2014/main" val="3842846907"/>
                    </a:ext>
                  </a:extLst>
                </a:gridCol>
              </a:tblGrid>
              <a:tr h="1586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377893"/>
                  </a:ext>
                </a:extLst>
              </a:tr>
              <a:tr h="48593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38737"/>
                  </a:ext>
                </a:extLst>
              </a:tr>
              <a:tr h="168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131.057.691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73.864.106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17400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76.112.484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43.168.382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593065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-1.974.930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42359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56752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21.874.461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53165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5358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36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98074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905FA8-7D16-4346-B155-A704E0BCE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90933"/>
              </p:ext>
            </p:extLst>
          </p:nvPr>
        </p:nvGraphicFramePr>
        <p:xfrm>
          <a:off x="521044" y="2080557"/>
          <a:ext cx="8066224" cy="1428633"/>
        </p:xfrm>
        <a:graphic>
          <a:graphicData uri="http://schemas.openxmlformats.org/drawingml/2006/table">
            <a:tbl>
              <a:tblPr/>
              <a:tblGrid>
                <a:gridCol w="304042">
                  <a:extLst>
                    <a:ext uri="{9D8B030D-6E8A-4147-A177-3AD203B41FA5}">
                      <a16:colId xmlns:a16="http://schemas.microsoft.com/office/drawing/2014/main" val="3982636061"/>
                    </a:ext>
                  </a:extLst>
                </a:gridCol>
                <a:gridCol w="304042">
                  <a:extLst>
                    <a:ext uri="{9D8B030D-6E8A-4147-A177-3AD203B41FA5}">
                      <a16:colId xmlns:a16="http://schemas.microsoft.com/office/drawing/2014/main" val="3222397030"/>
                    </a:ext>
                  </a:extLst>
                </a:gridCol>
                <a:gridCol w="2727254">
                  <a:extLst>
                    <a:ext uri="{9D8B030D-6E8A-4147-A177-3AD203B41FA5}">
                      <a16:colId xmlns:a16="http://schemas.microsoft.com/office/drawing/2014/main" val="4129765427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3489303952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2381814441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2467730008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2925569640"/>
                    </a:ext>
                  </a:extLst>
                </a:gridCol>
                <a:gridCol w="741862">
                  <a:extLst>
                    <a:ext uri="{9D8B030D-6E8A-4147-A177-3AD203B41FA5}">
                      <a16:colId xmlns:a16="http://schemas.microsoft.com/office/drawing/2014/main" val="848401987"/>
                    </a:ext>
                  </a:extLst>
                </a:gridCol>
                <a:gridCol w="729700">
                  <a:extLst>
                    <a:ext uri="{9D8B030D-6E8A-4147-A177-3AD203B41FA5}">
                      <a16:colId xmlns:a16="http://schemas.microsoft.com/office/drawing/2014/main" val="341817818"/>
                    </a:ext>
                  </a:extLst>
                </a:gridCol>
              </a:tblGrid>
              <a:tr h="142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242141"/>
                  </a:ext>
                </a:extLst>
              </a:tr>
              <a:tr h="435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71780"/>
                  </a:ext>
                </a:extLst>
              </a:tr>
              <a:tr h="186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131.057.691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1.211.223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73.864.106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20037"/>
                  </a:ext>
                </a:extLst>
              </a:tr>
              <a:tr h="142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44.178.085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23.175.616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007394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42.857.299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79906"/>
                  </a:ext>
                </a:extLst>
              </a:tr>
              <a:tr h="177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12.878.783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7.104.374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95343"/>
                  </a:ext>
                </a:extLst>
              </a:tr>
              <a:tr h="177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1.343.657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726.817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53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59BE56-4C97-4FF3-A84F-624C6E2BB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88154"/>
              </p:ext>
            </p:extLst>
          </p:nvPr>
        </p:nvGraphicFramePr>
        <p:xfrm>
          <a:off x="587218" y="1711936"/>
          <a:ext cx="7886700" cy="439190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83203736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16368877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12552512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09780920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4274383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3035118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4888613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1620442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84698606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72442171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86783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8647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44.178.085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23.175.616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2186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12.969.992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424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2.691.918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1500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2804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227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14.053.580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6.850.654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13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834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7844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13.257.630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6.414.977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1156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3.131.725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520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620.693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8754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1.362.111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695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448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025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8239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643.718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873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43846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3046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891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44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266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824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958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63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6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D86237-C100-44C0-B718-9EA726336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34404"/>
              </p:ext>
            </p:extLst>
          </p:nvPr>
        </p:nvGraphicFramePr>
        <p:xfrm>
          <a:off x="518432" y="1729806"/>
          <a:ext cx="8000454" cy="4099987"/>
        </p:xfrm>
        <a:graphic>
          <a:graphicData uri="http://schemas.openxmlformats.org/drawingml/2006/table">
            <a:tbl>
              <a:tblPr/>
              <a:tblGrid>
                <a:gridCol w="290609">
                  <a:extLst>
                    <a:ext uri="{9D8B030D-6E8A-4147-A177-3AD203B41FA5}">
                      <a16:colId xmlns:a16="http://schemas.microsoft.com/office/drawing/2014/main" val="3683607238"/>
                    </a:ext>
                  </a:extLst>
                </a:gridCol>
                <a:gridCol w="290609">
                  <a:extLst>
                    <a:ext uri="{9D8B030D-6E8A-4147-A177-3AD203B41FA5}">
                      <a16:colId xmlns:a16="http://schemas.microsoft.com/office/drawing/2014/main" val="3260389843"/>
                    </a:ext>
                  </a:extLst>
                </a:gridCol>
                <a:gridCol w="290609">
                  <a:extLst>
                    <a:ext uri="{9D8B030D-6E8A-4147-A177-3AD203B41FA5}">
                      <a16:colId xmlns:a16="http://schemas.microsoft.com/office/drawing/2014/main" val="1422644316"/>
                    </a:ext>
                  </a:extLst>
                </a:gridCol>
                <a:gridCol w="2606758">
                  <a:extLst>
                    <a:ext uri="{9D8B030D-6E8A-4147-A177-3AD203B41FA5}">
                      <a16:colId xmlns:a16="http://schemas.microsoft.com/office/drawing/2014/main" val="2458232286"/>
                    </a:ext>
                  </a:extLst>
                </a:gridCol>
                <a:gridCol w="778831">
                  <a:extLst>
                    <a:ext uri="{9D8B030D-6E8A-4147-A177-3AD203B41FA5}">
                      <a16:colId xmlns:a16="http://schemas.microsoft.com/office/drawing/2014/main" val="766046491"/>
                    </a:ext>
                  </a:extLst>
                </a:gridCol>
                <a:gridCol w="778831">
                  <a:extLst>
                    <a:ext uri="{9D8B030D-6E8A-4147-A177-3AD203B41FA5}">
                      <a16:colId xmlns:a16="http://schemas.microsoft.com/office/drawing/2014/main" val="314015558"/>
                    </a:ext>
                  </a:extLst>
                </a:gridCol>
                <a:gridCol w="778831">
                  <a:extLst>
                    <a:ext uri="{9D8B030D-6E8A-4147-A177-3AD203B41FA5}">
                      <a16:colId xmlns:a16="http://schemas.microsoft.com/office/drawing/2014/main" val="807561610"/>
                    </a:ext>
                  </a:extLst>
                </a:gridCol>
                <a:gridCol w="778831">
                  <a:extLst>
                    <a:ext uri="{9D8B030D-6E8A-4147-A177-3AD203B41FA5}">
                      <a16:colId xmlns:a16="http://schemas.microsoft.com/office/drawing/2014/main" val="3895477248"/>
                    </a:ext>
                  </a:extLst>
                </a:gridCol>
                <a:gridCol w="709085">
                  <a:extLst>
                    <a:ext uri="{9D8B030D-6E8A-4147-A177-3AD203B41FA5}">
                      <a16:colId xmlns:a16="http://schemas.microsoft.com/office/drawing/2014/main" val="3058623987"/>
                    </a:ext>
                  </a:extLst>
                </a:gridCol>
                <a:gridCol w="697460">
                  <a:extLst>
                    <a:ext uri="{9D8B030D-6E8A-4147-A177-3AD203B41FA5}">
                      <a16:colId xmlns:a16="http://schemas.microsoft.com/office/drawing/2014/main" val="142972215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6943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23278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42.857.299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430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40.726.999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23.481.670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2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3.497.380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26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491.130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186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761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2789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15.020.697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3391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14.935.364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037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6.667.319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889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265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5.424.957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636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1.071.642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658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165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303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523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5501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2702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400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028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845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4710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0384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917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74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A42EEB-180D-4EF3-A950-EF120B68F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010016"/>
              </p:ext>
            </p:extLst>
          </p:nvPr>
        </p:nvGraphicFramePr>
        <p:xfrm>
          <a:off x="573632" y="1875701"/>
          <a:ext cx="7920881" cy="3223098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1348576711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438434451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1962818026"/>
                    </a:ext>
                  </a:extLst>
                </a:gridCol>
                <a:gridCol w="2580833">
                  <a:extLst>
                    <a:ext uri="{9D8B030D-6E8A-4147-A177-3AD203B41FA5}">
                      <a16:colId xmlns:a16="http://schemas.microsoft.com/office/drawing/2014/main" val="36304462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116310079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352498680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956514115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835699214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2275559408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627605350"/>
                    </a:ext>
                  </a:extLst>
                </a:gridCol>
              </a:tblGrid>
              <a:tr h="145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886477"/>
                  </a:ext>
                </a:extLst>
              </a:tr>
              <a:tr h="419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228387"/>
                  </a:ext>
                </a:extLst>
              </a:tr>
              <a:tr h="179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12.878.783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7.104.374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443522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6.010.191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97719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28804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38162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22419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8830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164701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45198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64498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32065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644299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87595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52999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62247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86986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02336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90002"/>
                  </a:ext>
                </a:extLst>
              </a:tr>
              <a:tr h="145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93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1788</Words>
  <Application>Microsoft Office PowerPoint</Application>
  <PresentationFormat>Presentación en pantalla (4:3)</PresentationFormat>
  <Paragraphs>994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JULIO DE 2020 PARTIDA 02: CONGRESO NACIONAL</vt:lpstr>
      <vt:lpstr>DISTRIBUCIÓN POR SUBTÍTULO DE GASTO Y CÁPITULO  PARTIDA 02 CONGRESO NACIONAL</vt:lpstr>
      <vt:lpstr>COMPORTAMIENTO DE LA EJECUCIÓN MENSUAL DE GASTOS A JULIO DE 2020 PARTIDA 02 CONGRESO NACIONAL</vt:lpstr>
      <vt:lpstr>COMPORTAMIENTO DE LA EJECUCIÓN ACUMULADA DE GASTOS A JULIO DE 2020 PARTIDA 02 CONGRESO NACIONAL</vt:lpstr>
      <vt:lpstr>EJECUCIÓN ACUMULADA DE GASTOS A JULIO DE 2020 PARTIDA 02 CONGRESO NACIONAL</vt:lpstr>
      <vt:lpstr>EJECUCIÓN ACUMULADA DE GASTOS A JULIO DE 2020 PARTIDA 02 RESUMEN POR CAPÍTULOS</vt:lpstr>
      <vt:lpstr>EJECUCIÓN ACUMULADA DE GASTOS A JULIO DE 2020 PARTIDA 02. CAPÍTULO 01. PROGRAMA 01: SENADO</vt:lpstr>
      <vt:lpstr>EJECUCIÓN ACUMULADA DE GASTOS A JULIO DE 2020 PARTIDA 02. CAPÍTULO 02. PROGRAMA 01: CAMARA DE DIPUTADOS</vt:lpstr>
      <vt:lpstr>EJECUCIÓN ACUMULADA DE GASTOS A JULIO DE 2020 PARTIDA 02. CAPÍTULO 03. PROGRAMA 01: BIBLIOTECA DEL CONGRESO NACIONAL</vt:lpstr>
      <vt:lpstr>EJECUCIÓN ACUMULADA DE GASTOS A JULIO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274</cp:revision>
  <cp:lastPrinted>2019-11-05T12:34:56Z</cp:lastPrinted>
  <dcterms:created xsi:type="dcterms:W3CDTF">2016-06-23T13:38:47Z</dcterms:created>
  <dcterms:modified xsi:type="dcterms:W3CDTF">2020-09-14T01:49:38Z</dcterms:modified>
</cp:coreProperties>
</file>