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19-493B-96D3-564C186548BA}"/>
            </c:ext>
          </c:extLst>
        </c:ser>
        <c:ser>
          <c:idx val="0"/>
          <c:order val="1"/>
          <c:tx>
            <c:strRef>
              <c:f>'Partida 27'!$C$28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19-493B-96D3-564C186548BA}"/>
            </c:ext>
          </c:extLst>
        </c:ser>
        <c:ser>
          <c:idx val="1"/>
          <c:order val="2"/>
          <c:tx>
            <c:strRef>
              <c:f>'Partida 27'!$C$29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19-493B-96D3-564C186548BA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19-493B-96D3-564C186548BA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19-493B-96D3-564C186548BA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19-493B-96D3-564C186548BA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19-493B-96D3-564C186548BA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19-493B-96D3-564C186548BA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19-493B-96D3-564C186548BA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19-493B-96D3-564C186548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27'!$D$29:$E$29</c:f>
              <c:numCache>
                <c:formatCode>0.0%</c:formatCode>
                <c:ptCount val="2"/>
                <c:pt idx="0">
                  <c:v>0.13935926954185776</c:v>
                </c:pt>
                <c:pt idx="1">
                  <c:v>7.5977208273805968E-2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19-493B-96D3-564C186548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27'!$D$21:$O$21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3B-44D8-844B-1CD2CA63646A}"/>
            </c:ext>
          </c:extLst>
        </c:ser>
        <c:ser>
          <c:idx val="0"/>
          <c:order val="1"/>
          <c:tx>
            <c:strRef>
              <c:f>'Partida 27'!$C$22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3B-44D8-844B-1CD2CA63646A}"/>
            </c:ext>
          </c:extLst>
        </c:ser>
        <c:ser>
          <c:idx val="1"/>
          <c:order val="2"/>
          <c:tx>
            <c:strRef>
              <c:f>'Partida 27'!$C$23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13B-44D8-844B-1CD2CA63646A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3B-44D8-844B-1CD2CA63646A}"/>
                </c:ext>
              </c:extLst>
            </c:dLbl>
            <c:dLbl>
              <c:idx val="1"/>
              <c:layout>
                <c:manualLayout>
                  <c:x val="-3.4519956850053934E-2"/>
                  <c:y val="2.4551337426511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3B-44D8-844B-1CD2CA63646A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3B-44D8-844B-1CD2CA63646A}"/>
                </c:ext>
              </c:extLst>
            </c:dLbl>
            <c:dLbl>
              <c:idx val="3"/>
              <c:layout>
                <c:manualLayout>
                  <c:x val="-6.6882416396979505E-2"/>
                  <c:y val="-3.5073339180730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3B-44D8-844B-1CD2CA63646A}"/>
                </c:ext>
              </c:extLst>
            </c:dLbl>
            <c:dLbl>
              <c:idx val="4"/>
              <c:layout>
                <c:manualLayout>
                  <c:x val="-1.2944983818770227E-2"/>
                  <c:y val="1.4029335672292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3B-44D8-844B-1CD2CA63646A}"/>
                </c:ext>
              </c:extLst>
            </c:dLbl>
            <c:dLbl>
              <c:idx val="5"/>
              <c:layout>
                <c:manualLayout>
                  <c:x val="-5.3937432578209356E-2"/>
                  <c:y val="4.20880070168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3B-44D8-844B-1CD2CA63646A}"/>
                </c:ext>
              </c:extLst>
            </c:dLbl>
            <c:dLbl>
              <c:idx val="6"/>
              <c:layout>
                <c:manualLayout>
                  <c:x val="-7.3354908306364611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3B-44D8-844B-1CD2CA636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27'!$D$23:$E$23</c:f>
              <c:numCache>
                <c:formatCode>0.0%</c:formatCode>
                <c:ptCount val="2"/>
                <c:pt idx="0">
                  <c:v>0.13935926954185776</c:v>
                </c:pt>
                <c:pt idx="1">
                  <c:v>0.21533647781566373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13B-44D8-844B-1CD2CA636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1855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83C865-0A27-43E5-9484-37C8A9625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06245"/>
              </p:ext>
            </p:extLst>
          </p:nvPr>
        </p:nvGraphicFramePr>
        <p:xfrm>
          <a:off x="538488" y="1876826"/>
          <a:ext cx="8087647" cy="2232903"/>
        </p:xfrm>
        <a:graphic>
          <a:graphicData uri="http://schemas.openxmlformats.org/drawingml/2006/table">
            <a:tbl>
              <a:tblPr/>
              <a:tblGrid>
                <a:gridCol w="260556">
                  <a:extLst>
                    <a:ext uri="{9D8B030D-6E8A-4147-A177-3AD203B41FA5}">
                      <a16:colId xmlns:a16="http://schemas.microsoft.com/office/drawing/2014/main" val="2700362097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2760398885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2807974268"/>
                    </a:ext>
                  </a:extLst>
                </a:gridCol>
                <a:gridCol w="3251734">
                  <a:extLst>
                    <a:ext uri="{9D8B030D-6E8A-4147-A177-3AD203B41FA5}">
                      <a16:colId xmlns:a16="http://schemas.microsoft.com/office/drawing/2014/main" val="81519800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2656013201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1565847799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3184344909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2772665298"/>
                    </a:ext>
                  </a:extLst>
                </a:gridCol>
                <a:gridCol w="635756">
                  <a:extLst>
                    <a:ext uri="{9D8B030D-6E8A-4147-A177-3AD203B41FA5}">
                      <a16:colId xmlns:a16="http://schemas.microsoft.com/office/drawing/2014/main" val="4225766304"/>
                    </a:ext>
                  </a:extLst>
                </a:gridCol>
                <a:gridCol w="625333">
                  <a:extLst>
                    <a:ext uri="{9D8B030D-6E8A-4147-A177-3AD203B41FA5}">
                      <a16:colId xmlns:a16="http://schemas.microsoft.com/office/drawing/2014/main" val="497910434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72115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929440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3.315.308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3277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1858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61090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3.303.404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4854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3.152.188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138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2.947.451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9183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204.737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6591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8860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7619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74081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03208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26667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47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26064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532330"/>
              </p:ext>
            </p:extLst>
          </p:nvPr>
        </p:nvGraphicFramePr>
        <p:xfrm>
          <a:off x="1619249" y="1916832"/>
          <a:ext cx="5905501" cy="360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054210"/>
              </p:ext>
            </p:extLst>
          </p:nvPr>
        </p:nvGraphicFramePr>
        <p:xfrm>
          <a:off x="1690688" y="1844824"/>
          <a:ext cx="588645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8ED94E-F921-4BA3-A133-26DA01D52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72681"/>
              </p:ext>
            </p:extLst>
          </p:nvPr>
        </p:nvGraphicFramePr>
        <p:xfrm>
          <a:off x="548640" y="1782641"/>
          <a:ext cx="8044210" cy="1646359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1803719622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3049708656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976824798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911618607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594119173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4163289257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14051173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773408833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2672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1183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12.923.594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3435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2.298.242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8247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0254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3815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10.284.368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12059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8591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6856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7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A38790-4296-440D-A855-08AB505EA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50073"/>
              </p:ext>
            </p:extLst>
          </p:nvPr>
        </p:nvGraphicFramePr>
        <p:xfrm>
          <a:off x="539552" y="1763818"/>
          <a:ext cx="8120951" cy="1230589"/>
        </p:xfrm>
        <a:graphic>
          <a:graphicData uri="http://schemas.openxmlformats.org/drawingml/2006/table">
            <a:tbl>
              <a:tblPr/>
              <a:tblGrid>
                <a:gridCol w="281587">
                  <a:extLst>
                    <a:ext uri="{9D8B030D-6E8A-4147-A177-3AD203B41FA5}">
                      <a16:colId xmlns:a16="http://schemas.microsoft.com/office/drawing/2014/main" val="2598596672"/>
                    </a:ext>
                  </a:extLst>
                </a:gridCol>
                <a:gridCol w="281587">
                  <a:extLst>
                    <a:ext uri="{9D8B030D-6E8A-4147-A177-3AD203B41FA5}">
                      <a16:colId xmlns:a16="http://schemas.microsoft.com/office/drawing/2014/main" val="3624144798"/>
                    </a:ext>
                  </a:extLst>
                </a:gridCol>
                <a:gridCol w="3176295">
                  <a:extLst>
                    <a:ext uri="{9D8B030D-6E8A-4147-A177-3AD203B41FA5}">
                      <a16:colId xmlns:a16="http://schemas.microsoft.com/office/drawing/2014/main" val="3792368068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531637055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464347635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060869938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80300547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1966617249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2244964886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98377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5269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938.408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91614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11.985.186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539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7.738.832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84795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1.082.262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0654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3.315.308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9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C5483F-E1DF-4D8C-84B6-F0684C0E8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62413"/>
              </p:ext>
            </p:extLst>
          </p:nvPr>
        </p:nvGraphicFramePr>
        <p:xfrm>
          <a:off x="539552" y="1919605"/>
          <a:ext cx="8136903" cy="2892311"/>
        </p:xfrm>
        <a:graphic>
          <a:graphicData uri="http://schemas.openxmlformats.org/drawingml/2006/table">
            <a:tbl>
              <a:tblPr/>
              <a:tblGrid>
                <a:gridCol w="272685">
                  <a:extLst>
                    <a:ext uri="{9D8B030D-6E8A-4147-A177-3AD203B41FA5}">
                      <a16:colId xmlns:a16="http://schemas.microsoft.com/office/drawing/2014/main" val="1721275155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507821872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1752473189"/>
                    </a:ext>
                  </a:extLst>
                </a:gridCol>
                <a:gridCol w="3075880">
                  <a:extLst>
                    <a:ext uri="{9D8B030D-6E8A-4147-A177-3AD203B41FA5}">
                      <a16:colId xmlns:a16="http://schemas.microsoft.com/office/drawing/2014/main" val="568450334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63074755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830756664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2648880875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605298286"/>
                    </a:ext>
                  </a:extLst>
                </a:gridCol>
                <a:gridCol w="665350">
                  <a:extLst>
                    <a:ext uri="{9D8B030D-6E8A-4147-A177-3AD203B41FA5}">
                      <a16:colId xmlns:a16="http://schemas.microsoft.com/office/drawing/2014/main" val="2702476555"/>
                    </a:ext>
                  </a:extLst>
                </a:gridCol>
                <a:gridCol w="654442">
                  <a:extLst>
                    <a:ext uri="{9D8B030D-6E8A-4147-A177-3AD203B41FA5}">
                      <a16:colId xmlns:a16="http://schemas.microsoft.com/office/drawing/2014/main" val="90389693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0821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94531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498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754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355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85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76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5823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1487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43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9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506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78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94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23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990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558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076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979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644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CD2C138-FF0E-4D93-92CC-332BE58AE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8814"/>
              </p:ext>
            </p:extLst>
          </p:nvPr>
        </p:nvGraphicFramePr>
        <p:xfrm>
          <a:off x="584100" y="1922151"/>
          <a:ext cx="8030186" cy="3411707"/>
        </p:xfrm>
        <a:graphic>
          <a:graphicData uri="http://schemas.openxmlformats.org/drawingml/2006/table">
            <a:tbl>
              <a:tblPr/>
              <a:tblGrid>
                <a:gridCol w="269108">
                  <a:extLst>
                    <a:ext uri="{9D8B030D-6E8A-4147-A177-3AD203B41FA5}">
                      <a16:colId xmlns:a16="http://schemas.microsoft.com/office/drawing/2014/main" val="1125185281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1305965672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2067485566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3767184584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2339552580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918621059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401417107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2144553634"/>
                    </a:ext>
                  </a:extLst>
                </a:gridCol>
                <a:gridCol w="656624">
                  <a:extLst>
                    <a:ext uri="{9D8B030D-6E8A-4147-A177-3AD203B41FA5}">
                      <a16:colId xmlns:a16="http://schemas.microsoft.com/office/drawing/2014/main" val="1267038340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6363982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993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29509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7.738.832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927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4025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066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551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6.063.483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157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6.063.483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719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190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217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058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149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1406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423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582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14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776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132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13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3126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141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437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74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1244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92ADD9F-9770-4608-A207-AC0DD4877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798916"/>
              </p:ext>
            </p:extLst>
          </p:nvPr>
        </p:nvGraphicFramePr>
        <p:xfrm>
          <a:off x="539552" y="1803337"/>
          <a:ext cx="8124440" cy="2113217"/>
        </p:xfrm>
        <a:graphic>
          <a:graphicData uri="http://schemas.openxmlformats.org/drawingml/2006/table">
            <a:tbl>
              <a:tblPr/>
              <a:tblGrid>
                <a:gridCol w="272267">
                  <a:extLst>
                    <a:ext uri="{9D8B030D-6E8A-4147-A177-3AD203B41FA5}">
                      <a16:colId xmlns:a16="http://schemas.microsoft.com/office/drawing/2014/main" val="3502671726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547440268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4243929138"/>
                    </a:ext>
                  </a:extLst>
                </a:gridCol>
                <a:gridCol w="3071168">
                  <a:extLst>
                    <a:ext uri="{9D8B030D-6E8A-4147-A177-3AD203B41FA5}">
                      <a16:colId xmlns:a16="http://schemas.microsoft.com/office/drawing/2014/main" val="390314730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802471048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760365575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765596362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3048157792"/>
                    </a:ext>
                  </a:extLst>
                </a:gridCol>
                <a:gridCol w="664331">
                  <a:extLst>
                    <a:ext uri="{9D8B030D-6E8A-4147-A177-3AD203B41FA5}">
                      <a16:colId xmlns:a16="http://schemas.microsoft.com/office/drawing/2014/main" val="1211421251"/>
                    </a:ext>
                  </a:extLst>
                </a:gridCol>
                <a:gridCol w="653440">
                  <a:extLst>
                    <a:ext uri="{9D8B030D-6E8A-4147-A177-3AD203B41FA5}">
                      <a16:colId xmlns:a16="http://schemas.microsoft.com/office/drawing/2014/main" val="12356476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855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93312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1.082.262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09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87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5858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866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657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169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90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13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73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311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05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14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1604</Words>
  <Application>Microsoft Office PowerPoint</Application>
  <PresentationFormat>Presentación en pantalla (4:3)</PresentationFormat>
  <Paragraphs>885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FEBRERO DE 2020 PARTIDA 27: MINISTERIO DE LA MUJER Y LA EQUIDAD DE GÉNERO</vt:lpstr>
      <vt:lpstr>EJECUCIÓN ACUMULADA DE GASTOS A FEBRERO DE 2020  PARTIDA 27 MINISTERIO DE LA MUJER Y EQUIDAD DE GÉNERO</vt:lpstr>
      <vt:lpstr>Presentación de PowerPoint</vt:lpstr>
      <vt:lpstr>Presentación de PowerPoint</vt:lpstr>
      <vt:lpstr>EJECUCIÓN ACUMULADA DE GASTOS A FEBRERO DE 2020  PARTIDA 27 MINISTERIO DE LA MUJER Y EQUIDAD DE GÉNERO</vt:lpstr>
      <vt:lpstr>EJECUCIÓN ACUMULADA DE GASTOS A FEBRERO DE 2020  PARTIDA 27 RESUMEN POR CAPÍTULOS</vt:lpstr>
      <vt:lpstr>EJECUCIÓN ACUMULADA DE GASTOS A FEBRERO DE 2020  PARTIDA 27. CAPÍTULO 01. PROGRAMA 01:  SUBSECRETARÍA DE LA MUJER Y LA EQUIDAD DE GÉNERO</vt:lpstr>
      <vt:lpstr>EJECUCIÓN ACUMULADA DE GASTOS A FEBRERO DE 2020  PARTIDA 27. CAPÍTULO 02. PROGRAMA 01:  SERVICIO NACIONAL DE LA MUJER Y LA EQUIDAD DE GÉNERO</vt:lpstr>
      <vt:lpstr>EJECUCIÓN ACUMULADA DE GASTOS A FEBRERO DE 2020  PARTIDA 27. CAPÍTULO 02. PROGRAMA 02:  MUJER Y TRABAJO </vt:lpstr>
      <vt:lpstr>EJECUCIÓN ACUMULADA DE GASTOS A FEBRERO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228</cp:revision>
  <cp:lastPrinted>2019-10-06T20:09:36Z</cp:lastPrinted>
  <dcterms:created xsi:type="dcterms:W3CDTF">2016-06-23T13:38:47Z</dcterms:created>
  <dcterms:modified xsi:type="dcterms:W3CDTF">2020-07-10T19:56:46Z</dcterms:modified>
</cp:coreProperties>
</file>