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 smtClean="0"/>
              <a:t>Distribución </a:t>
            </a:r>
            <a:r>
              <a:rPr lang="es-CL" sz="1200" b="1" dirty="0"/>
              <a:t>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8106152"/>
        <c:axId val="298111248"/>
        <c:axId val="0"/>
      </c:bar3DChart>
      <c:catAx>
        <c:axId val="298106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8111248"/>
        <c:crosses val="autoZero"/>
        <c:auto val="1"/>
        <c:lblAlgn val="ctr"/>
        <c:lblOffset val="100"/>
        <c:noMultiLvlLbl val="0"/>
      </c:catAx>
      <c:valAx>
        <c:axId val="29811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8106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20'!$D$37:$K$37</c:f>
              <c:numCache>
                <c:formatCode>0.0%</c:formatCode>
                <c:ptCount val="8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0.19118611878206276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216700088"/>
        <c:axId val="216709496"/>
      </c:barChart>
      <c:catAx>
        <c:axId val="21670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16709496"/>
        <c:crosses val="autoZero"/>
        <c:auto val="0"/>
        <c:lblAlgn val="ctr"/>
        <c:lblOffset val="100"/>
        <c:noMultiLvlLbl val="0"/>
      </c:catAx>
      <c:valAx>
        <c:axId val="2167094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167000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7294643724"/>
          <c:y val="0.127152092663139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6789394381257926E-2"/>
                  <c:y val="-3.0372756796324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499465344609704E-2"/>
                  <c:y val="-3.5279531956377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505783999222318E-2"/>
                  <c:y val="-3.527953195637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002624671916067E-2"/>
                  <c:y val="-3.0683285937462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267862350539572E-2"/>
                  <c:y val="-2.478271384324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823588023719256E-2"/>
                  <c:y val="-3.9627458344900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975308641975308E-2"/>
                  <c:y val="-1.645959971808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20'!$D$33:$K$33</c:f>
              <c:numCache>
                <c:formatCode>0.0%</c:formatCode>
                <c:ptCount val="8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0.78945587535994011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719688"/>
        <c:axId val="216722824"/>
      </c:lineChart>
      <c:catAx>
        <c:axId val="2167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16722824"/>
        <c:crosses val="autoZero"/>
        <c:auto val="1"/>
        <c:lblAlgn val="ctr"/>
        <c:lblOffset val="100"/>
        <c:tickLblSkip val="1"/>
        <c:noMultiLvlLbl val="0"/>
      </c:catAx>
      <c:valAx>
        <c:axId val="2167228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16719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399812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945730"/>
              </p:ext>
            </p:extLst>
          </p:nvPr>
        </p:nvGraphicFramePr>
        <p:xfrm>
          <a:off x="419165" y="1718237"/>
          <a:ext cx="8210798" cy="40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569231"/>
              </p:ext>
            </p:extLst>
          </p:nvPr>
        </p:nvGraphicFramePr>
        <p:xfrm>
          <a:off x="457200" y="1947333"/>
          <a:ext cx="8229600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6" y="836712"/>
            <a:ext cx="7447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64691" y="4808265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61613"/>
              </p:ext>
            </p:extLst>
          </p:nvPr>
        </p:nvGraphicFramePr>
        <p:xfrm>
          <a:off x="827586" y="2172494"/>
          <a:ext cx="7447075" cy="2635770"/>
        </p:xfrm>
        <a:graphic>
          <a:graphicData uri="http://schemas.openxmlformats.org/drawingml/2006/table">
            <a:tbl>
              <a:tblPr/>
              <a:tblGrid>
                <a:gridCol w="800568"/>
                <a:gridCol w="2715360"/>
                <a:gridCol w="800568"/>
                <a:gridCol w="800568"/>
                <a:gridCol w="800568"/>
                <a:gridCol w="800568"/>
                <a:gridCol w="728875"/>
              </a:tblGrid>
              <a:tr h="1591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36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38.481.753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6.477.985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13.365.253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9.614.396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3.406.119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12.727.245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9.387.382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4305" y="4293096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6547"/>
              </p:ext>
            </p:extLst>
          </p:nvPr>
        </p:nvGraphicFramePr>
        <p:xfrm>
          <a:off x="758610" y="2799808"/>
          <a:ext cx="7557806" cy="1277263"/>
        </p:xfrm>
        <a:graphic>
          <a:graphicData uri="http://schemas.openxmlformats.org/drawingml/2006/table">
            <a:tbl>
              <a:tblPr/>
              <a:tblGrid>
                <a:gridCol w="849619"/>
                <a:gridCol w="313852"/>
                <a:gridCol w="2235006"/>
                <a:gridCol w="849619"/>
                <a:gridCol w="849619"/>
                <a:gridCol w="849619"/>
                <a:gridCol w="849619"/>
                <a:gridCol w="760853"/>
              </a:tblGrid>
              <a:tr h="19279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043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22.477.049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16.225.287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2538" y="732403"/>
            <a:ext cx="792343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1229" y="141277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7078"/>
              </p:ext>
            </p:extLst>
          </p:nvPr>
        </p:nvGraphicFramePr>
        <p:xfrm>
          <a:off x="632539" y="1708255"/>
          <a:ext cx="7923435" cy="4605328"/>
        </p:xfrm>
        <a:graphic>
          <a:graphicData uri="http://schemas.openxmlformats.org/drawingml/2006/table">
            <a:tbl>
              <a:tblPr/>
              <a:tblGrid>
                <a:gridCol w="722518"/>
                <a:gridCol w="266900"/>
                <a:gridCol w="266900"/>
                <a:gridCol w="3130013"/>
                <a:gridCol w="722518"/>
                <a:gridCol w="722518"/>
                <a:gridCol w="722518"/>
                <a:gridCol w="722518"/>
                <a:gridCol w="647032"/>
              </a:tblGrid>
              <a:tr h="1396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75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22.477.049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16.225.287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10.126.308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-68.465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7.507.047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4.292.885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3.143.865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4.393.615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4.393.615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1.447.643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745.817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660.293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612.898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9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2.055.814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0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89.696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118.518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600.948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248.002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193.933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70847"/>
              </p:ext>
            </p:extLst>
          </p:nvPr>
        </p:nvGraphicFramePr>
        <p:xfrm>
          <a:off x="531586" y="2073547"/>
          <a:ext cx="8229598" cy="3257727"/>
        </p:xfrm>
        <a:graphic>
          <a:graphicData uri="http://schemas.openxmlformats.org/drawingml/2006/table">
            <a:tbl>
              <a:tblPr/>
              <a:tblGrid>
                <a:gridCol w="775776"/>
                <a:gridCol w="286574"/>
                <a:gridCol w="286574"/>
                <a:gridCol w="3082844"/>
                <a:gridCol w="775776"/>
                <a:gridCol w="775776"/>
                <a:gridCol w="775776"/>
                <a:gridCol w="775776"/>
                <a:gridCol w="694726"/>
              </a:tblGrid>
              <a:tr h="1547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40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14.154.359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3.238.945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2.107.349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517.117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-90.476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262.254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4.993.767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4.993.767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4.647.659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346.108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7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950</Words>
  <Application>Microsoft Office PowerPoint</Application>
  <PresentationFormat>Presentación en pantalla (4:3)</PresentationFormat>
  <Paragraphs>532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AGOSTO DE 2020 PARTIDA 20: MINISTERIO SECRETARÍA GENERAL DE GOBIERNO</vt:lpstr>
      <vt:lpstr>EJECUCIÓN ACUMULADA DE GASTOS A AGOSTO DE 2020  PARTIDA 20 MINISTERIO SECRETARÍA GENERAL DE GOBIERNO</vt:lpstr>
      <vt:lpstr>EJECUCIÓN ACUMULADA DE GASTOS A AGOSTO DE 2020  PARTIDA 20 MINISTERIO SECRETARÍA GENERAL DE GOBIERNO</vt:lpstr>
      <vt:lpstr>COMPORTAMIENTO DE LA EJECUCIÓN MENSUAL DE GASTOS A AGOSTO DE 2020  PARTIDA 20 MINISTERIO SECRETARÍA GENERAL DE GOBIERNO</vt:lpstr>
      <vt:lpstr>EJECUCIÓN ACUMULADA  DE GASTOS A AGOSTO DE 2020  PARTIDA 20 MINISTERIO SECRETARÍA GENERAL DE GOBIERNO</vt:lpstr>
      <vt:lpstr>EJECUCIÓN ACUMULADA DE GASTOS A AGOSTO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12</cp:revision>
  <dcterms:created xsi:type="dcterms:W3CDTF">2019-11-13T19:00:32Z</dcterms:created>
  <dcterms:modified xsi:type="dcterms:W3CDTF">2020-10-01T02:52:23Z</dcterms:modified>
</cp:coreProperties>
</file>