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ACC-44F3-A903-01F9DA9FBF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CC-44F3-A903-01F9DA9FBF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CC-44F3-A903-01F9DA9FBF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CC-44F3-A903-01F9DA9FBF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CC-44F3-A903-01F9DA9FBFB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CC-44F3-A903-01F9DA9FBFB1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CC-44F3-A903-01F9DA9FBFB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'[26.xlsx]Partida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'[26.xlsx]Partida 26'!$D$66:$D$70</c:f>
              <c:numCache>
                <c:formatCode>#,##0</c:formatCode>
                <c:ptCount val="5"/>
                <c:pt idx="0">
                  <c:v>27431055</c:v>
                </c:pt>
                <c:pt idx="1">
                  <c:v>77102795</c:v>
                </c:pt>
                <c:pt idx="2">
                  <c:v>20488146</c:v>
                </c:pt>
                <c:pt idx="3">
                  <c:v>10393772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CC-44F3-A903-01F9DA9FB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Capítulo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/>
              <a:t>(en millones de $) </a:t>
            </a:r>
            <a:endParaRPr lang="es-CL" sz="1200" b="1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'[26.xlsx]Partida 26'!$H$66:$H$68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'[26.xlsx]Partida 26'!$I$66:$I$68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00041760"/>
        <c:axId val="300041368"/>
      </c:barChart>
      <c:catAx>
        <c:axId val="30004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0041368"/>
        <c:crosses val="autoZero"/>
        <c:auto val="1"/>
        <c:lblAlgn val="ctr"/>
        <c:lblOffset val="100"/>
        <c:noMultiLvlLbl val="0"/>
      </c:catAx>
      <c:valAx>
        <c:axId val="30004136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0004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26'!$D$34:$O$34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26'!$D$36:$G$36</c:f>
              <c:numCache>
                <c:formatCode>0.0%</c:formatCode>
                <c:ptCount val="4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1868320"/>
        <c:axId val="451869104"/>
      </c:barChart>
      <c:catAx>
        <c:axId val="45186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1869104"/>
        <c:crosses val="autoZero"/>
        <c:auto val="0"/>
        <c:lblAlgn val="ctr"/>
        <c:lblOffset val="100"/>
        <c:noMultiLvlLbl val="0"/>
      </c:catAx>
      <c:valAx>
        <c:axId val="4518691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18683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'[26.xlsx]Partida 26'!$C$30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26'!$D$30:$O$30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3470079701154477E-2"/>
                  <c:y val="-3.011536044606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082717913985707E-2"/>
                  <c:y val="-3.2805165745472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047261185485403E-2"/>
                  <c:y val="-2.251702935784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3220054033731441E-2"/>
                  <c:y val="-2.1649938201310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26'!$D$32:$G$32</c:f>
              <c:numCache>
                <c:formatCode>0.0%</c:formatCode>
                <c:ptCount val="4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0310272"/>
        <c:axId val="440316544"/>
      </c:lineChart>
      <c:catAx>
        <c:axId val="44031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0316544"/>
        <c:crosses val="autoZero"/>
        <c:auto val="1"/>
        <c:lblAlgn val="ctr"/>
        <c:lblOffset val="100"/>
        <c:tickLblSkip val="1"/>
        <c:noMultiLvlLbl val="0"/>
      </c:catAx>
      <c:valAx>
        <c:axId val="4403165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0310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ABRIL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9213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554814"/>
              </p:ext>
            </p:extLst>
          </p:nvPr>
        </p:nvGraphicFramePr>
        <p:xfrm>
          <a:off x="590873" y="2204860"/>
          <a:ext cx="7941567" cy="3447529"/>
        </p:xfrm>
        <a:graphic>
          <a:graphicData uri="http://schemas.openxmlformats.org/drawingml/2006/table">
            <a:tbl>
              <a:tblPr/>
              <a:tblGrid>
                <a:gridCol w="666424"/>
                <a:gridCol w="323413"/>
                <a:gridCol w="323413"/>
                <a:gridCol w="2695102"/>
                <a:gridCol w="692560"/>
                <a:gridCol w="692560"/>
                <a:gridCol w="875499"/>
                <a:gridCol w="875499"/>
                <a:gridCol w="797097"/>
              </a:tblGrid>
              <a:tr h="1984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076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04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4.176.097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-265.093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159.974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4.016.123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2.840.880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-118.806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785.044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-36.070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-34.210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1.238.979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-5.614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-27.159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364.954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912901"/>
              </p:ext>
            </p:extLst>
          </p:nvPr>
        </p:nvGraphicFramePr>
        <p:xfrm>
          <a:off x="386224" y="2060848"/>
          <a:ext cx="4022006" cy="312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264208"/>
              </p:ext>
            </p:extLst>
          </p:nvPr>
        </p:nvGraphicFramePr>
        <p:xfrm>
          <a:off x="4408230" y="2060848"/>
          <a:ext cx="4263510" cy="312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954052"/>
              </p:ext>
            </p:extLst>
          </p:nvPr>
        </p:nvGraphicFramePr>
        <p:xfrm>
          <a:off x="528811" y="1628800"/>
          <a:ext cx="81485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53932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9561046"/>
              </p:ext>
            </p:extLst>
          </p:nvPr>
        </p:nvGraphicFramePr>
        <p:xfrm>
          <a:off x="466601" y="1628800"/>
          <a:ext cx="821079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381" y="583756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4927"/>
              </p:ext>
            </p:extLst>
          </p:nvPr>
        </p:nvGraphicFramePr>
        <p:xfrm>
          <a:off x="611561" y="2331060"/>
          <a:ext cx="7344814" cy="3114166"/>
        </p:xfrm>
        <a:graphic>
          <a:graphicData uri="http://schemas.openxmlformats.org/drawingml/2006/table">
            <a:tbl>
              <a:tblPr/>
              <a:tblGrid>
                <a:gridCol w="765964"/>
                <a:gridCol w="2833418"/>
                <a:gridCol w="759472"/>
                <a:gridCol w="714034"/>
                <a:gridCol w="765964"/>
                <a:gridCol w="765964"/>
                <a:gridCol w="739998"/>
              </a:tblGrid>
              <a:tr h="23067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516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2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141.702.992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147.916.666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6.213.674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31.684.976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27.209.515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9.258.159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4.663.159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-253.093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75.986.949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-1.115.846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19.459.440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06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ABRIL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14335" y="510601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260434"/>
              </p:ext>
            </p:extLst>
          </p:nvPr>
        </p:nvGraphicFramePr>
        <p:xfrm>
          <a:off x="585599" y="2636912"/>
          <a:ext cx="7509521" cy="2160240"/>
        </p:xfrm>
        <a:graphic>
          <a:graphicData uri="http://schemas.openxmlformats.org/drawingml/2006/table">
            <a:tbl>
              <a:tblPr/>
              <a:tblGrid>
                <a:gridCol w="721017"/>
                <a:gridCol w="318664"/>
                <a:gridCol w="2587935"/>
                <a:gridCol w="714579"/>
                <a:gridCol w="798269"/>
                <a:gridCol w="798269"/>
                <a:gridCol w="785394"/>
                <a:gridCol w="785394"/>
              </a:tblGrid>
              <a:tr h="23837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0013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28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7.797.796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2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133.905.352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140.118.870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6.213.518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29.387.649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81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135.942.773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6.478.611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29.371.421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4.176.097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-265.093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2020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217735"/>
              </p:ext>
            </p:extLst>
          </p:nvPr>
        </p:nvGraphicFramePr>
        <p:xfrm>
          <a:off x="580299" y="2223454"/>
          <a:ext cx="7860248" cy="3563428"/>
        </p:xfrm>
        <a:graphic>
          <a:graphicData uri="http://schemas.openxmlformats.org/drawingml/2006/table">
            <a:tbl>
              <a:tblPr/>
              <a:tblGrid>
                <a:gridCol w="796487"/>
                <a:gridCol w="334120"/>
                <a:gridCol w="334120"/>
                <a:gridCol w="2460335"/>
                <a:gridCol w="789737"/>
                <a:gridCol w="715489"/>
                <a:gridCol w="782988"/>
                <a:gridCol w="823486"/>
                <a:gridCol w="823486"/>
              </a:tblGrid>
              <a:tr h="1686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65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9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7.797.796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2.297.327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4.840.343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1.617.654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373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261.371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3293" y="6239196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ABRIL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909537"/>
              </p:ext>
            </p:extLst>
          </p:nvPr>
        </p:nvGraphicFramePr>
        <p:xfrm>
          <a:off x="405024" y="1628811"/>
          <a:ext cx="8110325" cy="4562696"/>
        </p:xfrm>
        <a:graphic>
          <a:graphicData uri="http://schemas.openxmlformats.org/drawingml/2006/table">
            <a:tbl>
              <a:tblPr/>
              <a:tblGrid>
                <a:gridCol w="758662"/>
                <a:gridCol w="280252"/>
                <a:gridCol w="280252"/>
                <a:gridCol w="3193175"/>
                <a:gridCol w="755832"/>
                <a:gridCol w="634106"/>
                <a:gridCol w="758662"/>
                <a:gridCol w="758662"/>
                <a:gridCol w="690722"/>
              </a:tblGrid>
              <a:tr h="1717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60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54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135.942.773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6.478.611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29.371.421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22.369.172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-170.540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7.640.505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3.043.649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785.547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70.655.259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-903.846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19.190.988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54.479.230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16.676.820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5.457.180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1.424.799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371.407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10.266.529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382.583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117.708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8.956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2.138.605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1.258.496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5.072.072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1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ABRIL 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                                                                                                                                                 …2 </a:t>
            </a: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23435"/>
              </p:ext>
            </p:extLst>
          </p:nvPr>
        </p:nvGraphicFramePr>
        <p:xfrm>
          <a:off x="405024" y="1844823"/>
          <a:ext cx="8110325" cy="4104456"/>
        </p:xfrm>
        <a:graphic>
          <a:graphicData uri="http://schemas.openxmlformats.org/drawingml/2006/table">
            <a:tbl>
              <a:tblPr/>
              <a:tblGrid>
                <a:gridCol w="758662"/>
                <a:gridCol w="280252"/>
                <a:gridCol w="280252"/>
                <a:gridCol w="3193175"/>
                <a:gridCol w="755832"/>
                <a:gridCol w="634106"/>
                <a:gridCol w="758662"/>
                <a:gridCol w="758662"/>
                <a:gridCol w="690722"/>
              </a:tblGrid>
              <a:tr h="2305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689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7.790.429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-203.846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1.201.996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62.101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55.438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22.488.146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1.215.689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22.488.146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1.215.689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1.069.430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1.069.430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400.000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3747</TotalTime>
  <Words>1460</Words>
  <Application>Microsoft Office PowerPoint</Application>
  <PresentationFormat>Presentación en pantalla (4:3)</PresentationFormat>
  <Paragraphs>821</Paragraphs>
  <Slides>10</Slides>
  <Notes>5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ABRIL DE 2020 PARTIDA 26: MINISTERIO DEL DEPORTE</vt:lpstr>
      <vt:lpstr>EJECUCIÓN ACUMULADA DE GASTOS  ABRIL DE 2020  PARTIDA 26 MINISTERIO DEL DEPORTE</vt:lpstr>
      <vt:lpstr>EJECUCIÓN ACUMULADA DE GASTOS  ABRIL DE 2020  PARTIDA 26 MINISTERIO DEL DEPORTE</vt:lpstr>
      <vt:lpstr>EJECUCIÓN ACUMULADA DE GASTOS  ABRIL DE 2020  PARTIDA 26 MINISTERIO DEL DEPORTE</vt:lpstr>
      <vt:lpstr>EJECUCIÓN ACUMULADA DE GASTOS ABRIL DE 2020 PARTIDA 26 MINISTERIO DEL DEPORTE</vt:lpstr>
      <vt:lpstr>EJECUCIÓN ACUMULADA DE GASTOS  ABRIL DE 2020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296</cp:revision>
  <cp:lastPrinted>2019-06-03T14:10:49Z</cp:lastPrinted>
  <dcterms:created xsi:type="dcterms:W3CDTF">2016-06-23T13:38:47Z</dcterms:created>
  <dcterms:modified xsi:type="dcterms:W3CDTF">2020-09-16T00:40:36Z</dcterms:modified>
</cp:coreProperties>
</file>