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65" d="100"/>
          <a:sy n="65" d="100"/>
        </p:scale>
        <p:origin x="78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3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BF1D54-9089-4400-9D4C-E3792F856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69" y="2004003"/>
            <a:ext cx="7920880" cy="322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ECE539D-7802-4AA8-8655-BFCC3A6DF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13725"/>
            <a:ext cx="7886701" cy="30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06:  SISTEMA DE PROTECCIÓN INTEGRAL A LA INFANCIA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F73EE87-7996-426A-BA3D-3791C4BDD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25" y="2122403"/>
            <a:ext cx="7942549" cy="35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ED52F6A-9D00-4799-BF77-783767E5A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35" y="1882688"/>
            <a:ext cx="7632849" cy="437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62CEA20-B918-4BC8-BC77-60BC9540F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17" y="1955325"/>
            <a:ext cx="8022712" cy="361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2A4A2FF-B056-4507-97E5-250E0AB99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02" y="1996793"/>
            <a:ext cx="7998396" cy="407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DF6C3B9-062B-4C37-8DA9-A50941C12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67" y="2050466"/>
            <a:ext cx="7932257" cy="3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F98C490-A669-4595-9294-BC55F72FC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34" y="1877830"/>
            <a:ext cx="7961132" cy="43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98D09BD-0507-49AB-9B60-BDE6B87DE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02" y="2046955"/>
            <a:ext cx="7917913" cy="40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00166C1-6421-4CCE-BF93-EA31C0F90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49" y="2077139"/>
            <a:ext cx="7886701" cy="206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84,7% se destina a transferencias corrientes y de capital, con una participación de un 63,7% y 21,1% respectivamente, subtítulos que al mes de OCTUBRE registraron erogaciones del 79,9% y 54,3%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OCTUBRE ascendió a </a:t>
            </a:r>
            <a:r>
              <a:rPr lang="es-CL" sz="1600" b="1" dirty="0"/>
              <a:t>$32.794 millones</a:t>
            </a:r>
            <a:r>
              <a:rPr lang="es-CL" sz="1600" dirty="0"/>
              <a:t>, es decir, un </a:t>
            </a:r>
            <a:r>
              <a:rPr lang="es-CL" sz="1600" b="1" dirty="0"/>
              <a:t>5,3%</a:t>
            </a:r>
            <a:r>
              <a:rPr lang="es-CL" sz="1600" dirty="0"/>
              <a:t> respecto de la ley inicial, representando un gasto menor </a:t>
            </a:r>
            <a:r>
              <a:rPr lang="es-CL" sz="1600"/>
              <a:t>en 1,7 </a:t>
            </a:r>
            <a:r>
              <a:rPr lang="es-CL" sz="1600" dirty="0"/>
              <a:t>puntos porcentuales al registrado a igual mes del año 2017.  Mientras que la ejecución acumulada al décimo mes de 2018 es superior en 3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OCTUBRE un incremento consolidado de </a:t>
            </a:r>
            <a:r>
              <a:rPr lang="es-CL" sz="1600" b="1" dirty="0"/>
              <a:t>$51.775 millones</a:t>
            </a:r>
            <a:r>
              <a:rPr lang="es-CL" sz="1600" dirty="0"/>
              <a:t>.  Afectando principalmente los gastos en “servicio de la deuda” y “prestaciones de seguridad social” que presentan aumentos de $51.938 millones y $1.491 millones respectivamente.  Asimismo, los subtítulos 22 “bienes y servicios de consumo”, 24 “transferencias corrientes” y 29 “adquisición de activos no financieros”, experimentan disminuciones por un monto de $461 millones, $1.065 millones y $250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9925EB9-9B99-4952-80E1-16D5A3D7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0" y="1928057"/>
            <a:ext cx="7886701" cy="377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E66F3-EF3D-48C5-85F2-E63031D5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86171"/>
              </p:ext>
            </p:extLst>
          </p:nvPr>
        </p:nvGraphicFramePr>
        <p:xfrm>
          <a:off x="636038" y="20132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28527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755078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706842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1282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2504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2117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7319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494356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125656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894586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021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1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2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0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24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80,2%,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79,9% y 98,9%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50%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$58.117 millones</a:t>
            </a:r>
            <a:r>
              <a:rPr lang="es-CL" sz="1600" dirty="0"/>
              <a:t>, $51.938 millones corresponden a deuda flotante (recursos destinados al pago de las obligaciones devengadas al 31 de diciembre de 2017) en los Programas: Subsecretaría de Servicios Sociales ($2.686 millones); Ingreso Ético Familiar ($28.051 millones); Sistema de Protección Integral a la Infancia ($3.921 millones); FOSIS ($1.563 millones); INJ ($22 millones); CONADI ($11.075 millones); SENADIS ($1.371 millones); SENAMA ($1.318 millones); y, la Subsecretaría de Evaluación Social ($1.935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OCTUBRE alcanzaron niveles de ejecución de 85,5%, 83,4% y 57,8%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85,5%, mientras que la Corporación Nacional de Desarrollo Indígena es la que presenta la ejecución menor con un 57,8%, explicado éste último por el bajo nivel de gasto de los subtítulos 24 transparencias corrientes y 33 transferencias de capital, que alcanzan gastos de 73,3% y 43,2% respectivamente, representando a su vez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1E91F88-A434-49A0-A1B8-5C10E8331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53975"/>
            <a:ext cx="3869140" cy="252229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2BD1302-755C-46AF-A7EB-24C81D00DE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708" y="1953975"/>
            <a:ext cx="3869140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1ABDAEC-EC7B-419F-8685-856BB62A9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23" y="1831983"/>
            <a:ext cx="7941568" cy="248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FD4615-6954-44BF-8AB1-53043F114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22" y="1914318"/>
            <a:ext cx="7886698" cy="242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51751C-CE2B-4450-9D5E-0D03B0BE5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01" y="1909587"/>
            <a:ext cx="7961456" cy="37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20CDDB0-723B-4433-ACD9-84DDF9DCD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73" y="1942341"/>
            <a:ext cx="7924043" cy="208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1333</Words>
  <Application>Microsoft Office PowerPoint</Application>
  <PresentationFormat>Presentación en pantalla (4:3)</PresentationFormat>
  <Paragraphs>177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21:  MINISTERIO DE DESARROLLO SOCIAL</vt:lpstr>
      <vt:lpstr>EJECUCIÓN ACUMULADA DE GASTOS A OCTUBRE DE 2018  PARTIDA 21 MINISTERIO DE DESARROLLO SOCIAL</vt:lpstr>
      <vt:lpstr>EJECUCIÓN ACUMULADA DE GASTOS A OCTUBRE DE 2018  PARTIDA 21 MINISTERIO DE DESARROLLO SOCIAL</vt:lpstr>
      <vt:lpstr>EJECUCIÓN ACUMULADA DE GASTOS A OCTUBRE DE 2018  PARTIDA 21 MINISTERIO DE DESARROLLO SOCIAL</vt:lpstr>
      <vt:lpstr>Presentación de PowerPoint</vt:lpstr>
      <vt:lpstr>EJECUCIÓN ACUMULADA DE GASTOS A OCTUBRE DE 2018  PARTIDA 21 MINISTERIO DE DESARROLLO SOCIAL</vt:lpstr>
      <vt:lpstr>EJECUCIÓN ACUMULADA DE GASTOS A OCTUBRE DE 2018  PARTIDA 2I RESUMEN POR CAPÍTULOS</vt:lpstr>
      <vt:lpstr>EJECUCIÓN ACUMULADA DE GASTOS A OCTUBRE DE 2018  PARTIDA 21. CAPÍTULO 01. PROGRAMA 01:  SUBSECRETARÍA DE SERVICIOS SOCIALES</vt:lpstr>
      <vt:lpstr>EJECUCIÓN ACUMULADA DE GASTOS A OCTUBRE DE 2018  PARTIDA 21. CAPÍTULO 01. PROGRAMA 01:  SUBSECRETARÍA DE SERVICIOS SOCIALES</vt:lpstr>
      <vt:lpstr>EJECUCIÓN ACUMULADA DE GASTOS A OCTUBRE DE 2018  PARTIDA 21. CAPÍTULO 01. PROGRAMA 05:  INGRESO ÉTICO FAMILIAR Y SISTEMA CHILE SOLIDARIO</vt:lpstr>
      <vt:lpstr>EJECUCIÓN ACUMULADA DE GASTOS A OCTUBRE DE 2018  PARTIDA 21. CAPÍTULO 01. PROGRAMA 05:  INGRESO ÉTICO FAMILIAR Y SISTEMA CHILE SOLIDARIO</vt:lpstr>
      <vt:lpstr>EJECUCIÓN ACUMULADA DE GASTOS A OCTUBRE DE 2018  PARTIDA 21. CAPÍTULO 01. PROGRAMA 06:  SISTEMA DE PROTECCIÓN INTEGRAL A LA INFANCIA</vt:lpstr>
      <vt:lpstr>EJECUCIÓN ACUMULADA DE GASTOS A OCTUBRE DE 2018  PARTIDA 21. CAPÍTULO 02. PROGRAMA 01:  FONDO DE SOLIDARIDAD E INVERSIÓN SOCIAL</vt:lpstr>
      <vt:lpstr>EJECUCIÓN ACUMULADA DE GASTOS A OCTUBRE DE 2018  PARTIDA 21. CAPÍTULO 05. PROGRAMA 01:  INSTITUTO NACIONAL DE LA JUVENTUD</vt:lpstr>
      <vt:lpstr>EJECUCIÓN ACUMULADA DE GASTOS A OCTUBRE DE 2018  PARTIDA 21. CAPÍTULO 06. PROGRAMA 01:  CORPORACIÓN NACIONAL DE DESARROLLO INDÍGENA</vt:lpstr>
      <vt:lpstr>EJECUCIÓN ACUMULADA DE GASTOS A OCTUBRE DE 2018  PARTIDA 21. CAPÍTULO 06. PROGRAMA 01:  CORPORACIÓN NACIONAL DE DESARROLLO INDÍGENA</vt:lpstr>
      <vt:lpstr>EJECUCIÓN ACUMULADA DE GASTOS A OCTUBRE DE 2018  PARTIDA 21. CAPÍTULO 07. PROGRAMA 01:  SERVICIO NACIONAL DE LA DISCAPACIDAD</vt:lpstr>
      <vt:lpstr>EJECUCIÓN ACUMULADA DE GASTOS A OCTUBRE DE 2018  PARTIDA 21. CAPÍTULO 08. PROGRAMA 01:  SERVICIO NACIONAL DEL ADULTO MAYOR</vt:lpstr>
      <vt:lpstr>EJECUCIÓN ACUMULADA DE GASTOS A OCTUBRE DE 2018  PARTIDA 21. CAPÍTULO 08. PROGRAMA 01:  SERVICIO NACIONAL DEL ADULTO MAYOR</vt:lpstr>
      <vt:lpstr>EJECUCIÓN ACUMULADA DE GASTOS A OCTUBRE DE 2018  PARTIDA 21. CAPÍTULO 09. PROGRAMA 01:  SUBSECRETARÍA DE EVALUACIÓN SOCIAL</vt:lpstr>
      <vt:lpstr>EJECUCIÓN ACUMULADA DE GASTOS A OCTUBRE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215</cp:revision>
  <cp:lastPrinted>2017-06-15T16:55:12Z</cp:lastPrinted>
  <dcterms:created xsi:type="dcterms:W3CDTF">2016-06-23T13:38:47Z</dcterms:created>
  <dcterms:modified xsi:type="dcterms:W3CDTF">2019-01-08T21:06:34Z</dcterms:modified>
</cp:coreProperties>
</file>