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 enero de 2017,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$36.421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6,7%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$2.005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no se observaron desembolsos.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</a:t>
            </a:r>
            <a:r>
              <a:rPr lang="es-CL" sz="1600" dirty="0"/>
              <a:t>fueron informadas sin </a:t>
            </a:r>
            <a:r>
              <a:rPr lang="es-CL" sz="1600" dirty="0" smtClean="0"/>
              <a:t>ejecución.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0,3%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0,1%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879999"/>
              </p:ext>
            </p:extLst>
          </p:nvPr>
        </p:nvGraphicFramePr>
        <p:xfrm>
          <a:off x="378499" y="1988840"/>
          <a:ext cx="822960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99" y="1988840"/>
                        <a:ext cx="8229600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92403"/>
              </p:ext>
            </p:extLst>
          </p:nvPr>
        </p:nvGraphicFramePr>
        <p:xfrm>
          <a:off x="402029" y="2070436"/>
          <a:ext cx="8206070" cy="164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Hoja de cálculo" r:id="rId5" imgW="7724843" imgH="1228725" progId="Excel.Sheet.8">
                  <p:embed/>
                </p:oleObj>
              </mc:Choice>
              <mc:Fallback>
                <p:oleObj name="Hoja de cálculo" r:id="rId5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29" y="2070436"/>
                        <a:ext cx="8206070" cy="1646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567173"/>
              </p:ext>
            </p:extLst>
          </p:nvPr>
        </p:nvGraphicFramePr>
        <p:xfrm>
          <a:off x="539553" y="1988840"/>
          <a:ext cx="786162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988840"/>
                        <a:ext cx="786162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640429"/>
              </p:ext>
            </p:extLst>
          </p:nvPr>
        </p:nvGraphicFramePr>
        <p:xfrm>
          <a:off x="539552" y="1903214"/>
          <a:ext cx="7920879" cy="138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Hoja de cálculo" r:id="rId4" imgW="7039043" imgH="980985" progId="Excel.Sheet.8">
                  <p:embed/>
                </p:oleObj>
              </mc:Choice>
              <mc:Fallback>
                <p:oleObj name="Hoja de cálculo" r:id="rId4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03214"/>
                        <a:ext cx="7920879" cy="1381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210037"/>
              </p:ext>
            </p:extLst>
          </p:nvPr>
        </p:nvGraphicFramePr>
        <p:xfrm>
          <a:off x="509710" y="1556792"/>
          <a:ext cx="802005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Hoja de cálculo" r:id="rId4" imgW="8020185" imgH="4600575" progId="Excel.Sheet.8">
                  <p:embed/>
                </p:oleObj>
              </mc:Choice>
              <mc:Fallback>
                <p:oleObj name="Hoja de cálculo" r:id="rId4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9710" y="1556792"/>
                        <a:ext cx="8020050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429577"/>
              </p:ext>
            </p:extLst>
          </p:nvPr>
        </p:nvGraphicFramePr>
        <p:xfrm>
          <a:off x="642938" y="1895475"/>
          <a:ext cx="7858125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Hoja de cálculo" r:id="rId4" imgW="7858057" imgH="3066960" progId="Excel.Sheet.8">
                  <p:embed/>
                </p:oleObj>
              </mc:Choice>
              <mc:Fallback>
                <p:oleObj name="Hoja de cálculo" r:id="rId4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2938" y="1895475"/>
                        <a:ext cx="7858125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356</Words>
  <Application>Microsoft Office PowerPoint</Application>
  <PresentationFormat>Presentación en pantalla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1_Tema de Office</vt:lpstr>
      <vt:lpstr>Tema de Office</vt:lpstr>
      <vt:lpstr>Imagen de mapa de bits</vt:lpstr>
      <vt:lpstr>Hoja de cálculo</vt:lpstr>
      <vt:lpstr>EJECUCIÓN PRESUPUESTARIA DE GASTOS ACUMULADA al mes de Enero de 2017 Partida 03: PODER JUDICIAL</vt:lpstr>
      <vt:lpstr>Ejecución Presupuestaria de Gastos Acumulada al Mes de enero de 2017  Poder Judicial</vt:lpstr>
      <vt:lpstr>Ejecución Presupuestaria de Gastos Acumulada al Mes de Enero de 2017  Partida 03 Poder Judicial</vt:lpstr>
      <vt:lpstr>Ejecución Presupuestaria de Gastos Acumulada al Mes de Enero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83</cp:revision>
  <cp:lastPrinted>2016-07-04T14:42:46Z</cp:lastPrinted>
  <dcterms:created xsi:type="dcterms:W3CDTF">2016-06-23T13:38:47Z</dcterms:created>
  <dcterms:modified xsi:type="dcterms:W3CDTF">2017-06-09T13:27:05Z</dcterms:modified>
</cp:coreProperties>
</file>