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 un </a:t>
            </a:r>
            <a:r>
              <a:rPr lang="es-CL" sz="1600" dirty="0" smtClean="0"/>
              <a:t>66,4%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septiembre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5,6% 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67,7%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2017,  siendo </a:t>
            </a:r>
            <a:r>
              <a:rPr lang="es-CL" sz="1600" dirty="0"/>
              <a:t>el SEA </a:t>
            </a:r>
            <a:r>
              <a:rPr lang="es-CL" sz="1600" dirty="0" smtClean="0"/>
              <a:t>el que alcanzó </a:t>
            </a:r>
            <a:r>
              <a:rPr lang="es-CL" sz="1600" dirty="0"/>
              <a:t>un gasto equivalente el  </a:t>
            </a:r>
            <a:r>
              <a:rPr lang="es-CL" sz="1600" dirty="0" smtClean="0"/>
              <a:t>69,9%, seguido por la  </a:t>
            </a:r>
            <a:r>
              <a:rPr lang="es-CL" sz="1600" dirty="0" smtClean="0"/>
              <a:t>Superintendencia </a:t>
            </a:r>
            <a:r>
              <a:rPr lang="es-CL" sz="1600" dirty="0"/>
              <a:t>de Medio </a:t>
            </a:r>
            <a:r>
              <a:rPr lang="es-CL" sz="1600" dirty="0" smtClean="0"/>
              <a:t>Ambiente  con </a:t>
            </a:r>
            <a:r>
              <a:rPr lang="es-CL" sz="1600" dirty="0" smtClean="0"/>
              <a:t>un </a:t>
            </a:r>
            <a:r>
              <a:rPr lang="es-CL" sz="1600" dirty="0" smtClean="0"/>
              <a:t>avance </a:t>
            </a:r>
            <a:r>
              <a:rPr lang="es-CL" sz="1600" dirty="0" smtClean="0"/>
              <a:t>de 69,6% </a:t>
            </a:r>
            <a:r>
              <a:rPr lang="es-CL" sz="1600" dirty="0" smtClean="0"/>
              <a:t>respecto al presupuesto vigente</a:t>
            </a:r>
            <a:r>
              <a:rPr lang="es-CL" sz="1600" dirty="0" smtClean="0"/>
              <a:t>,  </a:t>
            </a:r>
            <a:r>
              <a:rPr lang="es-CL" sz="1600" dirty="0" smtClean="0"/>
              <a:t>y la Subsecretaría del Medio Ambiente </a:t>
            </a:r>
            <a:r>
              <a:rPr lang="es-CL" sz="1600" dirty="0" smtClean="0"/>
              <a:t>63,8% </a:t>
            </a:r>
            <a:r>
              <a:rPr lang="es-CL" sz="1600" dirty="0" smtClean="0"/>
              <a:t>de ejecución </a:t>
            </a:r>
            <a:r>
              <a:rPr lang="es-CL" sz="1600" dirty="0" smtClean="0"/>
              <a:t>respecto </a:t>
            </a:r>
            <a:r>
              <a:rPr lang="es-CL" sz="1600" dirty="0" smtClean="0"/>
              <a:t>al vigente.</a:t>
            </a:r>
          </a:p>
          <a:p>
            <a:pPr algn="just"/>
            <a:r>
              <a:rPr lang="es-CL" sz="1600" dirty="0" smtClean="0"/>
              <a:t>Respecto a al comparación 2016-2017 no se observan diferencias significativas.</a:t>
            </a:r>
          </a:p>
          <a:p>
            <a:pPr algn="just"/>
            <a:endParaRPr lang="es-CL" sz="1600" dirty="0" smtClean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SEPTIEMBRE 2016 - SEPTIEMBRE2017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066384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enero-SEPTIEMBRE años 2016-2017</a:t>
            </a:r>
            <a:endParaRPr lang="es-CL" sz="12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410445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30" y="2276872"/>
            <a:ext cx="404177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2544763"/>
            <a:ext cx="7573963" cy="2756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2060848"/>
            <a:ext cx="7192963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56084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11300"/>
            <a:ext cx="8076271" cy="450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54200"/>
            <a:ext cx="7632847" cy="4095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465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SEPTIEMBRE 2017 PARTIDA 25: MINISTERIO DE MEDIO AMBIENTE</vt:lpstr>
      <vt:lpstr>EJECUCIÓN PRESUPUESTARIA DE GASTOS ACUMULADA A SEPTIEMBRE DE 2017  PARTIDA 25 MINISTERIO DEL MEDIO AMBIENTE</vt:lpstr>
      <vt:lpstr>Ejecución Presupuestaria de Gastos Acumulada a SEPTIEMBRE 2016 - SEPTIEMBRE2017  Ministerio de Medio Ambiente</vt:lpstr>
      <vt:lpstr>EJECUCIÓN PRESUPUESTARIA DE GASTOS ACUMULADA A SEPTIEMBRE 2017  PARTIDA 25 MINISTERIO DEL MEDIO AMBIENTE</vt:lpstr>
      <vt:lpstr>EJECUCIÓN PRESUPUESTARIA DE GASTOS ACUMULADA A SEPTIEMBRE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126</cp:revision>
  <cp:lastPrinted>2016-07-14T20:27:16Z</cp:lastPrinted>
  <dcterms:created xsi:type="dcterms:W3CDTF">2016-06-23T13:38:47Z</dcterms:created>
  <dcterms:modified xsi:type="dcterms:W3CDTF">2017-12-15T13:18:47Z</dcterms:modified>
</cp:coreProperties>
</file>