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0" r:id="rId5"/>
    <p:sldId id="264" r:id="rId6"/>
    <p:sldId id="299" r:id="rId7"/>
    <p:sldId id="263" r:id="rId8"/>
    <p:sldId id="265" r:id="rId9"/>
    <p:sldId id="267" r:id="rId10"/>
    <p:sldId id="268" r:id="rId11"/>
    <p:sldId id="271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Octubre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9308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12F4FA11-ED11-4BB7-B12C-27E402802C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27169"/>
              </p:ext>
            </p:extLst>
          </p:nvPr>
        </p:nvGraphicFramePr>
        <p:xfrm>
          <a:off x="411254" y="1988840"/>
          <a:ext cx="8229600" cy="294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254" y="1988840"/>
                        <a:ext cx="8229600" cy="29498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Para el año 2017 la Partida presenta un presupuesto aprobado de </a:t>
            </a:r>
            <a:r>
              <a:rPr lang="es-CL" sz="1600" b="1" dirty="0"/>
              <a:t>$51.351 millones</a:t>
            </a:r>
            <a:r>
              <a:rPr lang="es-CL" sz="1600" dirty="0"/>
              <a:t>, de los cuales un 62% se destina a transferencias corrientes, recursos que al mes de octubre registraron erogaciones del 97,4%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La ejecución del Ministerio del mes de octubre ascendió a </a:t>
            </a:r>
            <a:r>
              <a:rPr lang="es-CL" sz="1600" b="1" dirty="0"/>
              <a:t>$1.807 millones</a:t>
            </a:r>
            <a:r>
              <a:rPr lang="es-CL" sz="1600" dirty="0"/>
              <a:t>, es decir, un </a:t>
            </a:r>
            <a:r>
              <a:rPr lang="es-CL" sz="1600" b="1" dirty="0"/>
              <a:t>3,5%</a:t>
            </a:r>
            <a:r>
              <a:rPr lang="es-CL" sz="1600" dirty="0"/>
              <a:t> respecto de la ley inicial, gasto superior en 0,8 puntos porcentuales respecto a igual mes del año 2016.  Con ello, se registra una ejecución acumulada al mes de octubre de 2017 de </a:t>
            </a:r>
            <a:r>
              <a:rPr lang="es-CL" sz="1600" b="1" dirty="0"/>
              <a:t>$44.599 millones</a:t>
            </a:r>
            <a:r>
              <a:rPr lang="es-CL" sz="1600" dirty="0"/>
              <a:t>, equivalente a un </a:t>
            </a:r>
            <a:r>
              <a:rPr lang="es-CL" sz="1600" b="1" dirty="0"/>
              <a:t>86,9%</a:t>
            </a:r>
            <a:r>
              <a:rPr lang="es-CL" sz="1600" dirty="0"/>
              <a:t> del presupuesto inicial.  Dicha erogación acumulada se encuentra en 2,8 puntos porcentuales por sobre igual periodo del ejercicio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octubre alcanzaron niveles de ejecución de  86,6% y 95,6%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Subsecretaría de la Mujer y la Equidad de Género es el que presenta el menor avance con un 56,3%, mientras que el programa Prevención y Atención de la Violencia contra las Mujeres es el que presenta la ejecución mayor con un 95,6%.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05514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56242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43F972F4-7CC0-4D52-AA4F-9B41006644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733193"/>
              </p:ext>
            </p:extLst>
          </p:nvPr>
        </p:nvGraphicFramePr>
        <p:xfrm>
          <a:off x="414338" y="1724100"/>
          <a:ext cx="8229600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724100"/>
                        <a:ext cx="8229600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DA0024-0B71-48C4-B1A1-BB48F4592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645" y="1791264"/>
            <a:ext cx="4105347" cy="249562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6E85927-DC45-44B5-ABD6-6744512A0C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109" y="1791263"/>
            <a:ext cx="4053135" cy="249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352109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AF3C6046-D56B-42B0-9D1A-9CCD3C9C67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775792"/>
              </p:ext>
            </p:extLst>
          </p:nvPr>
        </p:nvGraphicFramePr>
        <p:xfrm>
          <a:off x="414336" y="1724099"/>
          <a:ext cx="8300576" cy="1830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4099"/>
                        <a:ext cx="8300576" cy="1830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203" y="405593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52DD05AB-B716-4C86-802D-EC54955D6E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50021"/>
              </p:ext>
            </p:extLst>
          </p:nvPr>
        </p:nvGraphicFramePr>
        <p:xfrm>
          <a:off x="414336" y="1988840"/>
          <a:ext cx="8272464" cy="2088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Worksheet" r:id="rId3" imgW="8639122" imgH="2028780" progId="Excel.Sheet.12">
                  <p:embed/>
                </p:oleObj>
              </mc:Choice>
              <mc:Fallback>
                <p:oleObj name="Worksheet" r:id="rId3" imgW="8639122" imgH="20287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72464" cy="2088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965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BD72477D-42B0-491F-B250-3F8F47FC4C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65263"/>
              </p:ext>
            </p:extLst>
          </p:nvPr>
        </p:nvGraphicFramePr>
        <p:xfrm>
          <a:off x="414336" y="1916832"/>
          <a:ext cx="8229600" cy="3479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Worksheet" r:id="rId3" imgW="8648576" imgH="3667140" progId="Excel.Sheet.12">
                  <p:embed/>
                </p:oleObj>
              </mc:Choice>
              <mc:Fallback>
                <p:oleObj name="Worksheet" r:id="rId3" imgW="8648576" imgH="36671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29600" cy="34796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86" y="436510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E0C2C2C-C1E7-4D7A-AE86-9B40E5C501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610750"/>
              </p:ext>
            </p:extLst>
          </p:nvPr>
        </p:nvGraphicFramePr>
        <p:xfrm>
          <a:off x="414336" y="1796108"/>
          <a:ext cx="8210799" cy="2568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10799" cy="2568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2670</TotalTime>
  <Words>514</Words>
  <Application>Microsoft Office PowerPoint</Application>
  <PresentationFormat>Presentación en pantalla (4:3)</PresentationFormat>
  <Paragraphs>43</Paragraphs>
  <Slides>10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Octubre de 2017 Partida 27: MINISTERIO DE LA MUJER Y LA EQUIDAD DE GÉNERO</vt:lpstr>
      <vt:lpstr>Ejecución Presupuestaria de Gastos Acumulada al mes de Octubre de 2017  Ministerio de la Mujer y la Equidad de Género</vt:lpstr>
      <vt:lpstr>Ejecución Presupuestaria de Gastos Acumulada al mes de Octubre de 2017  Ministerio de la Mujer y la Equidad de Género</vt:lpstr>
      <vt:lpstr>Ejecución Presupuestaria de Gastos Acumulada al mes de Octubre de 2017  Ministerio de la Mujer y la Equidad de Género</vt:lpstr>
      <vt:lpstr>Ejecución Presupuestaria de Gastos Acumulada al mes de Octubre de 2017  Ministerio de la Mujer y la Equidad de Género</vt:lpstr>
      <vt:lpstr>Ejecución Presupuestaria de Gastos Acumulada al mes de Octubre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158</cp:revision>
  <cp:lastPrinted>2017-10-16T12:30:05Z</cp:lastPrinted>
  <dcterms:created xsi:type="dcterms:W3CDTF">2016-06-23T13:38:47Z</dcterms:created>
  <dcterms:modified xsi:type="dcterms:W3CDTF">2018-01-03T22:09:11Z</dcterms:modified>
</cp:coreProperties>
</file>