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MAYO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mayo </a:t>
            </a:r>
            <a:r>
              <a:rPr lang="es-CL" sz="1600" dirty="0" smtClean="0"/>
              <a:t>2017 un </a:t>
            </a:r>
            <a:r>
              <a:rPr lang="es-CL" sz="1600" dirty="0" smtClean="0"/>
              <a:t>30,1% </a:t>
            </a:r>
            <a:r>
              <a:rPr lang="es-CL" sz="1600" dirty="0" smtClean="0"/>
              <a:t>del presupuesto vigente y </a:t>
            </a:r>
            <a:r>
              <a:rPr lang="es-CL" sz="1600" dirty="0" smtClean="0"/>
              <a:t>30,4% </a:t>
            </a:r>
            <a:r>
              <a:rPr lang="es-CL" sz="1600" dirty="0" smtClean="0"/>
              <a:t>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M$447.898.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32%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mayo </a:t>
            </a:r>
            <a:r>
              <a:rPr lang="es-CL" sz="1600" dirty="0" smtClean="0"/>
              <a:t>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31% de ejecución del presupuesto vigente,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28,1%,  </a:t>
            </a:r>
            <a:r>
              <a:rPr lang="es-CL" sz="1600" dirty="0" smtClean="0"/>
              <a:t>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38,1% y la Subsecretaría de Bienes Nacionales un 38,8% de </a:t>
            </a:r>
            <a:r>
              <a:rPr lang="es-CL" sz="1600" dirty="0" smtClean="0"/>
              <a:t>ejecución respecto al presupuesto vigente a </a:t>
            </a:r>
            <a:r>
              <a:rPr lang="es-CL" sz="1600" dirty="0" smtClean="0"/>
              <a:t>mayo. </a:t>
            </a:r>
            <a:r>
              <a:rPr lang="es-CL" sz="1600" dirty="0" smtClean="0"/>
              <a:t>La menor </a:t>
            </a:r>
            <a:r>
              <a:rPr lang="es-CL" sz="1600" dirty="0"/>
              <a:t>tasa </a:t>
            </a:r>
            <a:r>
              <a:rPr lang="es-CL" sz="1600" dirty="0" smtClean="0"/>
              <a:t>de ejecución entre </a:t>
            </a:r>
            <a:r>
              <a:rPr lang="es-CL" sz="1600" dirty="0"/>
              <a:t>los </a:t>
            </a:r>
            <a:r>
              <a:rPr lang="es-CL" sz="1600" dirty="0" smtClean="0"/>
              <a:t>programas, respecto al  gasto vigente a </a:t>
            </a:r>
            <a:r>
              <a:rPr lang="es-CL" sz="1600" dirty="0" smtClean="0"/>
              <a:t>mayo </a:t>
            </a:r>
            <a:r>
              <a:rPr lang="es-CL" sz="1600" dirty="0" smtClean="0"/>
              <a:t>correspondió al  programa </a:t>
            </a:r>
            <a:r>
              <a:rPr lang="es-CL" sz="1600" dirty="0"/>
              <a:t>Administración de </a:t>
            </a:r>
            <a:r>
              <a:rPr lang="es-CL" sz="1600" dirty="0" smtClean="0"/>
              <a:t>Bienes con un </a:t>
            </a:r>
            <a:r>
              <a:rPr lang="es-CL" sz="1600" dirty="0" smtClean="0"/>
              <a:t>24,7%.</a:t>
            </a:r>
            <a:endParaRPr lang="es-CL" sz="1600" dirty="0" smtClean="0"/>
          </a:p>
          <a:p>
            <a:pPr algn="just"/>
            <a:r>
              <a:rPr lang="es-CL" sz="1600" dirty="0" smtClean="0"/>
              <a:t>Las tasas de ejecución mensual y acumulada fueron mayores en 2016 comparada con las observadas en </a:t>
            </a:r>
            <a:r>
              <a:rPr lang="es-CL" sz="1600" dirty="0" smtClean="0"/>
              <a:t>2017 en el primer cuatrimestre, tendiendo a convergen en el mes </a:t>
            </a:r>
            <a:r>
              <a:rPr lang="es-CL" sz="1600" smtClean="0"/>
              <a:t>de mayo.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2016-mayo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enero-mayo años 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50638"/>
            <a:ext cx="3816424" cy="296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73852"/>
            <a:ext cx="4032448" cy="294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727127"/>
            <a:ext cx="7858125" cy="400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MAYO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848871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08150"/>
            <a:ext cx="7677150" cy="4241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628800"/>
            <a:ext cx="7677150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985463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08188"/>
            <a:ext cx="7677150" cy="350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521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MAYO 2017 PARTIDA 14: MINISTERIO DE BIENES NACIONALES</vt:lpstr>
      <vt:lpstr>EJECUCIÓN PRESUPUESTARIA DE GASTOS ACUMULADA A MAYO DE 2017  PARTIDA 14 MINISTERIO DE BIENES NACIONALES</vt:lpstr>
      <vt:lpstr>Ejecución Presupuestaria de Gastos Acumulada a mayo 2016-mayo 2017  Ministerio de Bienes Nacionales</vt:lpstr>
      <vt:lpstr>EJECUCIÓN PRESUPUESTARIA DE GASTOS ACUMULADA A MAYO 2017  PARTIDA 14 MINISTERIO DE BIENES NACIONALES</vt:lpstr>
      <vt:lpstr>EJECUCIÓN PRESUPUESTARIA DE GASTOS ACUMULADA A MAYO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121</cp:revision>
  <cp:lastPrinted>2016-07-14T20:27:16Z</cp:lastPrinted>
  <dcterms:created xsi:type="dcterms:W3CDTF">2016-06-23T13:38:47Z</dcterms:created>
  <dcterms:modified xsi:type="dcterms:W3CDTF">2017-07-04T14:13:37Z</dcterms:modified>
</cp:coreProperties>
</file>