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1556791"/>
            <a:ext cx="7128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2017.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no tuvo </a:t>
            </a:r>
            <a:r>
              <a:rPr lang="es-CL" sz="1600" dirty="0" smtClean="0"/>
              <a:t>modificaciones </a:t>
            </a:r>
            <a:r>
              <a:rPr lang="es-CL" sz="1600" dirty="0" smtClean="0"/>
              <a:t>en </a:t>
            </a:r>
            <a:r>
              <a:rPr lang="es-CL" sz="1600" dirty="0" smtClean="0"/>
              <a:t>marzo </a:t>
            </a:r>
            <a:r>
              <a:rPr lang="es-CL" sz="1600" dirty="0" smtClean="0"/>
              <a:t>2017. </a:t>
            </a:r>
            <a:r>
              <a:rPr lang="es-CL" sz="1600" dirty="0"/>
              <a:t>Y la ejecución alcanzó el </a:t>
            </a:r>
            <a:r>
              <a:rPr lang="es-CL" sz="1600" dirty="0" smtClean="0"/>
              <a:t> </a:t>
            </a:r>
            <a:r>
              <a:rPr lang="es-CL" sz="1600" dirty="0" smtClean="0"/>
              <a:t>23,7%  </a:t>
            </a:r>
            <a:r>
              <a:rPr lang="es-CL" sz="1600" dirty="0" smtClean="0"/>
              <a:t>tanto del presupuesto inicial y del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Respecto a la ejecución, el Senado acumuló un </a:t>
            </a:r>
            <a:r>
              <a:rPr lang="es-CL" sz="1600" dirty="0" smtClean="0"/>
              <a:t>23%,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24%,  </a:t>
            </a:r>
            <a:r>
              <a:rPr lang="es-CL" sz="1600" dirty="0"/>
              <a:t>Biblioteca del Congreso </a:t>
            </a:r>
            <a:r>
              <a:rPr lang="es-CL" sz="1600" dirty="0" smtClean="0"/>
              <a:t>24%,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 </a:t>
            </a:r>
            <a:r>
              <a:rPr lang="es-CL" sz="1600" dirty="0" smtClean="0"/>
              <a:t>21</a:t>
            </a:r>
            <a:r>
              <a:rPr lang="es-CL" sz="1600" dirty="0" smtClean="0"/>
              <a:t>% de gasto devengado.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798763"/>
            <a:ext cx="8305800" cy="19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28800"/>
            <a:ext cx="7096125" cy="44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84784"/>
            <a:ext cx="8286750" cy="440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628800"/>
            <a:ext cx="625792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4864"/>
            <a:ext cx="6858000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434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MARZO 2017 PARTIDA 02: CONGRESO NACIONAL</vt:lpstr>
      <vt:lpstr>EJECUCIÓN PRESUPUESTARIA DE GASTOS MARZO 2017   CONGRESO NACIONAL</vt:lpstr>
      <vt:lpstr>EJECUCIÓN PRESUPUESTARIA DE GASTOS A MARZO 2017  CONGRESO NACIONAL</vt:lpstr>
      <vt:lpstr>EJECUCIÓN PRESUPUESTARIA DE GASTOS MARZO 2017  RESUMEN POR CAPÍTULOS CONGRESO NACIONAL</vt:lpstr>
      <vt:lpstr>Presentación de PowerPoint</vt:lpstr>
      <vt:lpstr>EJECUCIÓN PRESUPUESTARIA DE GASTOS MARZO 2017 CAPÍTULO 02. PROGRAMA 01. CÁMARA DE DIPUTADOS</vt:lpstr>
      <vt:lpstr>EJECUCIÓN PRESUPUESTARIA DE GASTOS MARZO 2017 CAPÍTULO 03. PROGRAMA 01. BIBLIOTECA DEL CONGRESO</vt:lpstr>
      <vt:lpstr>EJECUCIÓN PRESUPUESTARIA DE GASTOS MARZO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96</cp:revision>
  <cp:lastPrinted>2016-07-04T14:42:46Z</cp:lastPrinted>
  <dcterms:created xsi:type="dcterms:W3CDTF">2016-06-23T13:38:47Z</dcterms:created>
  <dcterms:modified xsi:type="dcterms:W3CDTF">2017-05-10T12:41:07Z</dcterms:modified>
</cp:coreProperties>
</file>